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74" r:id="rId6"/>
    <p:sldId id="298" r:id="rId7"/>
    <p:sldId id="258" r:id="rId8"/>
    <p:sldId id="259" r:id="rId9"/>
    <p:sldId id="278" r:id="rId10"/>
    <p:sldId id="299" r:id="rId11"/>
    <p:sldId id="300" r:id="rId12"/>
    <p:sldId id="262" r:id="rId13"/>
    <p:sldId id="272" r:id="rId14"/>
    <p:sldId id="263" r:id="rId15"/>
    <p:sldId id="264" r:id="rId16"/>
    <p:sldId id="265" r:id="rId17"/>
    <p:sldId id="266" r:id="rId18"/>
    <p:sldId id="267" r:id="rId19"/>
    <p:sldId id="268" r:id="rId20"/>
    <p:sldId id="279" r:id="rId21"/>
    <p:sldId id="270" r:id="rId22"/>
    <p:sldId id="293" r:id="rId23"/>
    <p:sldId id="294" r:id="rId24"/>
    <p:sldId id="277" r:id="rId25"/>
    <p:sldId id="276" r:id="rId26"/>
    <p:sldId id="275" r:id="rId27"/>
    <p:sldId id="269" r:id="rId28"/>
    <p:sldId id="280" r:id="rId29"/>
    <p:sldId id="281" r:id="rId30"/>
    <p:sldId id="282" r:id="rId31"/>
    <p:sldId id="283" r:id="rId32"/>
    <p:sldId id="286" r:id="rId33"/>
    <p:sldId id="291" r:id="rId34"/>
    <p:sldId id="273" r:id="rId35"/>
    <p:sldId id="290" r:id="rId36"/>
    <p:sldId id="284" r:id="rId37"/>
    <p:sldId id="287" r:id="rId38"/>
    <p:sldId id="288" r:id="rId39"/>
    <p:sldId id="285" r:id="rId40"/>
    <p:sldId id="296" r:id="rId41"/>
    <p:sldId id="297" r:id="rId42"/>
    <p:sldId id="289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6B310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1334" y="10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0.xml"/><Relationship Id="rId7" Type="http://schemas.openxmlformats.org/officeDocument/2006/relationships/image" Target="../media/image2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9.png"/><Relationship Id="rId4" Type="http://schemas.openxmlformats.org/officeDocument/2006/relationships/tags" Target="../tags/tag31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4.xml"/><Relationship Id="rId7" Type="http://schemas.openxmlformats.org/officeDocument/2006/relationships/image" Target="../media/image25.jpeg"/><Relationship Id="rId12" Type="http://schemas.openxmlformats.org/officeDocument/2006/relationships/image" Target="../media/image3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36.xml"/><Relationship Id="rId10" Type="http://schemas.openxmlformats.org/officeDocument/2006/relationships/image" Target="../media/image32.png"/><Relationship Id="rId4" Type="http://schemas.openxmlformats.org/officeDocument/2006/relationships/tags" Target="../tags/tag35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1.xml"/><Relationship Id="rId7" Type="http://schemas.openxmlformats.org/officeDocument/2006/relationships/image" Target="../media/image4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47.jpeg"/><Relationship Id="rId4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9.png"/><Relationship Id="rId5" Type="http://schemas.openxmlformats.org/officeDocument/2006/relationships/image" Target="../media/image47.jpeg"/><Relationship Id="rId4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59.pn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8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57.png"/><Relationship Id="rId5" Type="http://schemas.openxmlformats.org/officeDocument/2006/relationships/tags" Target="../tags/tag56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55.xml"/><Relationship Id="rId9" Type="http://schemas.openxmlformats.org/officeDocument/2006/relationships/image" Target="../media/image52.wmf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0.xml"/><Relationship Id="rId7" Type="http://schemas.openxmlformats.org/officeDocument/2006/relationships/image" Target="../media/image64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63.xml"/><Relationship Id="rId21" Type="http://schemas.openxmlformats.org/officeDocument/2006/relationships/image" Target="../media/image78.png"/><Relationship Id="rId7" Type="http://schemas.openxmlformats.org/officeDocument/2006/relationships/tags" Target="../tags/tag67.xml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tags" Target="../tags/tag62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68.png"/><Relationship Id="rId5" Type="http://schemas.openxmlformats.org/officeDocument/2006/relationships/tags" Target="../tags/tag65.xml"/><Relationship Id="rId15" Type="http://schemas.openxmlformats.org/officeDocument/2006/relationships/image" Target="../media/image7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76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82.png"/><Relationship Id="rId18" Type="http://schemas.openxmlformats.org/officeDocument/2006/relationships/image" Target="../media/image71.png"/><Relationship Id="rId3" Type="http://schemas.openxmlformats.org/officeDocument/2006/relationships/tags" Target="../tags/tag73.xml"/><Relationship Id="rId21" Type="http://schemas.openxmlformats.org/officeDocument/2006/relationships/image" Target="../media/image86.png"/><Relationship Id="rId7" Type="http://schemas.openxmlformats.org/officeDocument/2006/relationships/tags" Target="../tags/tag7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png"/><Relationship Id="rId2" Type="http://schemas.openxmlformats.org/officeDocument/2006/relationships/tags" Target="../tags/tag72.xml"/><Relationship Id="rId16" Type="http://schemas.openxmlformats.org/officeDocument/2006/relationships/image" Target="../media/image69.png"/><Relationship Id="rId20" Type="http://schemas.openxmlformats.org/officeDocument/2006/relationships/image" Target="../media/image8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68.png"/><Relationship Id="rId10" Type="http://schemas.openxmlformats.org/officeDocument/2006/relationships/tags" Target="../tags/tag80.xml"/><Relationship Id="rId19" Type="http://schemas.openxmlformats.org/officeDocument/2006/relationships/image" Target="../media/image84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71.png"/><Relationship Id="rId17" Type="http://schemas.openxmlformats.org/officeDocument/2006/relationships/image" Target="../media/image92.png"/><Relationship Id="rId2" Type="http://schemas.openxmlformats.org/officeDocument/2006/relationships/tags" Target="../tags/tag83.xml"/><Relationship Id="rId16" Type="http://schemas.openxmlformats.org/officeDocument/2006/relationships/image" Target="../media/image91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15" Type="http://schemas.openxmlformats.org/officeDocument/2006/relationships/image" Target="../media/image90.png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94.xml"/><Relationship Id="rId7" Type="http://schemas.openxmlformats.org/officeDocument/2006/relationships/image" Target="../media/image9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9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8.png"/><Relationship Id="rId4" Type="http://schemas.openxmlformats.org/officeDocument/2006/relationships/tags" Target="../tags/tag95.xml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7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6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5.png"/><Relationship Id="rId5" Type="http://schemas.openxmlformats.org/officeDocument/2006/relationships/tags" Target="../tags/tag103.xml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tags" Target="../tags/tag102.xml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08.xml"/><Relationship Id="rId7" Type="http://schemas.openxmlformats.org/officeDocument/2006/relationships/image" Target="../media/image110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112.xml"/><Relationship Id="rId7" Type="http://schemas.openxmlformats.org/officeDocument/2006/relationships/image" Target="../media/image11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5.png"/><Relationship Id="rId5" Type="http://schemas.openxmlformats.org/officeDocument/2006/relationships/tags" Target="../tags/tag114.xml"/><Relationship Id="rId10" Type="http://schemas.openxmlformats.org/officeDocument/2006/relationships/image" Target="../media/image113.png"/><Relationship Id="rId4" Type="http://schemas.openxmlformats.org/officeDocument/2006/relationships/tags" Target="../tags/tag113.xml"/><Relationship Id="rId9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88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.png"/><Relationship Id="rId1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6.xml"/><Relationship Id="rId16" Type="http://schemas.openxmlformats.org/officeDocument/2006/relationships/image" Target="../media/image1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15" Type="http://schemas.openxmlformats.org/officeDocument/2006/relationships/image" Target="../media/image17.png"/><Relationship Id="rId10" Type="http://schemas.openxmlformats.org/officeDocument/2006/relationships/tags" Target="../tags/tag24.xml"/><Relationship Id="rId19" Type="http://schemas.openxmlformats.org/officeDocument/2006/relationships/image" Target="../media/image2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F8F6DE-B2D6-43B0-95E3-982C0F7C864F}"/>
              </a:ext>
            </a:extLst>
          </p:cNvPr>
          <p:cNvGrpSpPr/>
          <p:nvPr/>
        </p:nvGrpSpPr>
        <p:grpSpPr>
          <a:xfrm>
            <a:off x="1188719" y="1352237"/>
            <a:ext cx="7880515" cy="3619575"/>
            <a:chOff x="1188719" y="1352237"/>
            <a:chExt cx="7880515" cy="3619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201DF-9B73-41D2-BF41-E9A0050F995A}"/>
                </a:ext>
              </a:extLst>
            </p:cNvPr>
            <p:cNvGrpSpPr/>
            <p:nvPr/>
          </p:nvGrpSpPr>
          <p:grpSpPr>
            <a:xfrm>
              <a:off x="1188719" y="1352237"/>
              <a:ext cx="7880515" cy="3619575"/>
              <a:chOff x="1188719" y="1352237"/>
              <a:chExt cx="7880515" cy="3619575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1CD180-C691-4D84-9908-2592D77C54C7}"/>
                  </a:ext>
                </a:extLst>
              </p:cNvPr>
              <p:cNvCxnSpPr/>
              <p:nvPr/>
            </p:nvCxnSpPr>
            <p:spPr>
              <a:xfrm>
                <a:off x="1188719" y="2105863"/>
                <a:ext cx="65976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EBF62E-84FD-4F42-8686-96D2CDF37C2C}"/>
                  </a:ext>
                </a:extLst>
              </p:cNvPr>
              <p:cNvGrpSpPr/>
              <p:nvPr/>
            </p:nvGrpSpPr>
            <p:grpSpPr>
              <a:xfrm>
                <a:off x="1550930" y="1352237"/>
                <a:ext cx="7518304" cy="3619575"/>
                <a:chOff x="1550930" y="1352237"/>
                <a:chExt cx="7518304" cy="361957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14D6E69-DBD9-4843-83DF-C33D2D70CE60}"/>
                    </a:ext>
                  </a:extLst>
                </p:cNvPr>
                <p:cNvSpPr/>
                <p:nvPr/>
              </p:nvSpPr>
              <p:spPr>
                <a:xfrm>
                  <a:off x="5810699" y="2122214"/>
                  <a:ext cx="590892" cy="132685"/>
                </a:xfrm>
                <a:prstGeom prst="rect">
                  <a:avLst/>
                </a:prstGeom>
                <a:solidFill>
                  <a:srgbClr val="0563C1"/>
                </a:solidFill>
                <a:ln>
                  <a:solidFill>
                    <a:srgbClr val="056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D5FCC65-D7BF-4228-972B-310D0E42290C}"/>
                    </a:ext>
                  </a:extLst>
                </p:cNvPr>
                <p:cNvGrpSpPr/>
                <p:nvPr/>
              </p:nvGrpSpPr>
              <p:grpSpPr>
                <a:xfrm>
                  <a:off x="1550930" y="1352237"/>
                  <a:ext cx="7518304" cy="3619575"/>
                  <a:chOff x="2065019" y="1620113"/>
                  <a:chExt cx="8750420" cy="4212759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2894E0B-196D-4819-B81D-E79A19AA731E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19" y="1620113"/>
                    <a:ext cx="6908201" cy="4212759"/>
                    <a:chOff x="1616432" y="1361334"/>
                    <a:chExt cx="7332554" cy="4471538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8451B37-7EDC-4BFE-B499-E022E9814C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13989" y="1605180"/>
                      <a:ext cx="0" cy="70183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C2353071-AE09-4713-A25D-CFAA589A8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432" y="1361334"/>
                      <a:ext cx="7332554" cy="4471538"/>
                      <a:chOff x="1616432" y="1361334"/>
                      <a:chExt cx="7332554" cy="4471538"/>
                    </a:xfrm>
                  </p:grpSpPr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503F33C3-0F40-422B-AFFC-0A59BCFBFB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70718" y="1604864"/>
                        <a:ext cx="1" cy="68977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A9EA7C4C-0DD2-447C-8340-F125988DE6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16432" y="5253135"/>
                        <a:ext cx="7332554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Freeform 6">
                        <a:extLst>
                          <a:ext uri="{FF2B5EF4-FFF2-40B4-BE49-F238E27FC236}">
                            <a16:creationId xmlns:a16="http://schemas.microsoft.com/office/drawing/2014/main" id="{58021AEB-702F-4BE2-BE8C-D90490646A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146040" y="2304897"/>
                        <a:ext cx="1831457" cy="294823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528"/>
                          </a:cxn>
                          <a:cxn ang="0">
                            <a:pos x="3216" y="528"/>
                          </a:cxn>
                          <a:cxn ang="0">
                            <a:pos x="3216" y="0"/>
                          </a:cxn>
                        </a:cxnLst>
                        <a:rect l="0" t="0" r="r" b="b"/>
                        <a:pathLst>
                          <a:path w="3216" h="528">
                            <a:moveTo>
                              <a:pt x="0" y="0"/>
                            </a:moveTo>
                            <a:lnTo>
                              <a:pt x="0" y="528"/>
                            </a:lnTo>
                            <a:lnTo>
                              <a:pt x="3216" y="528"/>
                            </a:lnTo>
                            <a:lnTo>
                              <a:pt x="3216" y="0"/>
                            </a:lnTo>
                          </a:path>
                        </a:pathLst>
                      </a:custGeom>
                      <a:solidFill>
                        <a:schemeClr val="hlink"/>
                      </a:solidFill>
                      <a:ln w="57150" cap="flat" cmpd="sng">
                        <a:solidFill>
                          <a:schemeClr val="tx1">
                            <a:alpha val="78000"/>
                          </a:schemeClr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F722C922-5779-4187-A3E8-D78E77F764F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526980" y="2299228"/>
                        <a:ext cx="0" cy="294905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triangl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657B6E9-1301-4DD7-9ED5-5184F2D862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65411" y="3499923"/>
                        <a:ext cx="883575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</a:t>
                        </a:r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EA246440-DD76-4A9D-8AB9-FE1F7B5B9D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82691" y="512971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B636916F-E631-43D5-AFCF-FB0EFA6E98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2569" y="2224324"/>
                        <a:ext cx="149807" cy="149807"/>
                      </a:xfrm>
                      <a:prstGeom prst="ellipse">
                        <a:avLst/>
                      </a:prstGeom>
                      <a:solidFill>
                        <a:srgbClr val="C00000"/>
                      </a:solidFill>
                      <a:ln w="12700" cap="flat" cmpd="sng" algn="ctr">
                        <a:solidFill>
                          <a:srgbClr val="C00000"/>
                        </a:solidFill>
                        <a:prstDash val="solid"/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A73CFDDE-A54D-4C47-93ED-C83A5CBFF56A}"/>
                          </a:ext>
                        </a:extLst>
                      </p:cNvPr>
                      <p:cNvCxnSpPr>
                        <a:stCxn id="35" idx="4"/>
                      </p:cNvCxnSpPr>
                      <p:nvPr/>
                    </p:nvCxnSpPr>
                    <p:spPr>
                      <a:xfrm flipH="1">
                        <a:off x="3057594" y="5279521"/>
                        <a:ext cx="1" cy="184019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AA99E7F0-9391-4D18-ADB3-3BE01FBAD3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3114" y="2045186"/>
                        <a:ext cx="595784" cy="519420"/>
                        <a:chOff x="6545089" y="2384266"/>
                        <a:chExt cx="210233" cy="193882"/>
                      </a:xfrm>
                    </p:grpSpPr>
                    <p:sp>
                      <p:nvSpPr>
                        <p:cNvPr id="8" name="AutoShape 174">
                          <a:extLst>
                            <a:ext uri="{FF2B5EF4-FFF2-40B4-BE49-F238E27FC236}">
                              <a16:creationId xmlns:a16="http://schemas.microsoft.com/office/drawing/2014/main" id="{826416CD-FFFE-46F3-BF71-6458DB2A5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6571368" y="2384266"/>
                          <a:ext cx="157675" cy="105156"/>
                        </a:xfrm>
                        <a:prstGeom prst="triangle">
                          <a:avLst>
                            <a:gd name="adj" fmla="val 50000"/>
                          </a:avLst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miter lim="800000"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" name="Line 175">
                          <a:extLst>
                            <a:ext uri="{FF2B5EF4-FFF2-40B4-BE49-F238E27FC236}">
                              <a16:creationId xmlns:a16="http://schemas.microsoft.com/office/drawing/2014/main" id="{69E53567-22C4-4D37-B119-33F14895647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45089" y="2518997"/>
                          <a:ext cx="210233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" name="Line 176">
                          <a:extLst>
                            <a:ext uri="{FF2B5EF4-FFF2-40B4-BE49-F238E27FC236}">
                              <a16:creationId xmlns:a16="http://schemas.microsoft.com/office/drawing/2014/main" id="{514E9AFB-CF9B-49C4-A21C-6AB30C91B67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571368" y="2548573"/>
                          <a:ext cx="15767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" name="Line 177">
                          <a:extLst>
                            <a:ext uri="{FF2B5EF4-FFF2-40B4-BE49-F238E27FC236}">
                              <a16:creationId xmlns:a16="http://schemas.microsoft.com/office/drawing/2014/main" id="{D3338B02-509F-4D1D-AFAE-EDDBF99A0DD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602027" y="2578148"/>
                          <a:ext cx="95262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  <a:round/>
                          <a:headEnd type="none" w="lg" len="med"/>
                          <a:tailEnd type="none" w="lg" len="med"/>
                        </a:ln>
                        <a:effectLst/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A92C151-C849-4CCB-BFD0-5973E5E417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9402" y="5460438"/>
                        <a:ext cx="2428870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velocity head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F8B4DFB6-15DB-4E5B-B514-1CFBDF2ED0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187" y="5463540"/>
                        <a:ext cx="2454518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pressure head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43BB2FE-D7D0-402C-948C-BAF371D9E1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3847" y="1361334"/>
                        <a:ext cx="3280445" cy="456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 meter of elevation head</a:t>
                        </a:r>
                      </a:p>
                    </p:txBody>
                  </p: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C73AE796-6455-43BC-967A-B5E16D7831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0522" y="2299767"/>
                        <a:ext cx="2159535" cy="2926983"/>
                        <a:chOff x="4258439" y="2292005"/>
                        <a:chExt cx="2159535" cy="2926983"/>
                      </a:xfrm>
                    </p:grpSpPr>
                    <p:sp>
                      <p:nvSpPr>
                        <p:cNvPr id="46" name="Arrow: U-Turn 45">
                          <a:extLst>
                            <a:ext uri="{FF2B5EF4-FFF2-40B4-BE49-F238E27FC236}">
                              <a16:creationId xmlns:a16="http://schemas.microsoft.com/office/drawing/2014/main" id="{DD82B258-948E-4F43-A1C6-29A1B78DE6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0891" y="2292005"/>
                          <a:ext cx="1237083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9" name="Arrow: U-Turn 48">
                          <a:extLst>
                            <a:ext uri="{FF2B5EF4-FFF2-40B4-BE49-F238E27FC236}">
                              <a16:creationId xmlns:a16="http://schemas.microsoft.com/office/drawing/2014/main" id="{4F4BC159-53C5-4B81-96CA-482C0D0C0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258439" y="2292005"/>
                          <a:ext cx="1234440" cy="2926983"/>
                        </a:xfrm>
                        <a:prstGeom prst="uturnArrow">
                          <a:avLst>
                            <a:gd name="adj1" fmla="val 25000"/>
                            <a:gd name="adj2" fmla="val 25000"/>
                            <a:gd name="adj3" fmla="val 25616"/>
                            <a:gd name="adj4" fmla="val 42247"/>
                            <a:gd name="adj5" fmla="val 28422"/>
                          </a:avLst>
                        </a:prstGeom>
                        <a:solidFill>
                          <a:srgbClr val="0563C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94E1818-2EF6-4FBA-9794-BFFCF85AEFB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39085" y="2198478"/>
                      <a:ext cx="149807" cy="14980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BB464499-4CFC-4B40-A0EF-2756FECE2114}"/>
                        </a:ext>
                      </a:extLst>
                    </p:cNvPr>
                    <p:cNvCxnSpPr>
                      <a:cxnSpLocks/>
                      <a:endCxn id="44" idx="1"/>
                    </p:cNvCxnSpPr>
                    <p:nvPr/>
                  </p:nvCxnSpPr>
                  <p:spPr>
                    <a:xfrm flipV="1">
                      <a:off x="3057675" y="1589466"/>
                      <a:ext cx="466172" cy="1539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FC382F06-1410-47AC-8FC6-444E1A4A6F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249" y="1598642"/>
                      <a:ext cx="57574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96D39F2-BE75-4427-8417-1AFBEE64EB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6347" y="5170408"/>
                    <a:ext cx="141137" cy="141137"/>
                  </a:xfrm>
                  <a:prstGeom prst="ellipse">
                    <a:avLst/>
                  </a:prstGeom>
                  <a:solidFill>
                    <a:srgbClr val="C00000"/>
                  </a:solidFill>
                  <a:ln w="127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C854EB2-CE05-4BEC-B7FF-353200332BE1}"/>
                      </a:ext>
                    </a:extLst>
                  </p:cNvPr>
                  <p:cNvCxnSpPr>
                    <a:stCxn id="47" idx="4"/>
                  </p:cNvCxnSpPr>
                  <p:nvPr/>
                </p:nvCxnSpPr>
                <p:spPr>
                  <a:xfrm flipH="1">
                    <a:off x="7206915" y="5311545"/>
                    <a:ext cx="1" cy="17336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2D1D3C3-CA4E-488C-AC4F-A86359E4E7F2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370" y="4917810"/>
                    <a:ext cx="1493069" cy="7522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Reference elevation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0C0DBED-AAA5-474E-A50C-11A70862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00870" y="5284827"/>
                    <a:ext cx="446324" cy="64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0433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E2522C-432F-47FB-B54D-8D5C0A572056}"/>
              </a:ext>
            </a:extLst>
          </p:cNvPr>
          <p:cNvGrpSpPr/>
          <p:nvPr/>
        </p:nvGrpSpPr>
        <p:grpSpPr>
          <a:xfrm>
            <a:off x="1434538" y="3878525"/>
            <a:ext cx="4143302" cy="3177874"/>
            <a:chOff x="1100031" y="1763273"/>
            <a:chExt cx="3744373" cy="2102671"/>
          </a:xfrm>
        </p:grpSpPr>
        <p:sp>
          <p:nvSpPr>
            <p:cNvPr id="19" name="Freeform 6 2 1 1">
              <a:extLst>
                <a:ext uri="{FF2B5EF4-FFF2-40B4-BE49-F238E27FC236}">
                  <a16:creationId xmlns:a16="http://schemas.microsoft.com/office/drawing/2014/main" id="{81BA3EFB-8631-4A67-99D6-F1D7B8D5B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6 2 2 1">
              <a:extLst>
                <a:ext uri="{FF2B5EF4-FFF2-40B4-BE49-F238E27FC236}">
                  <a16:creationId xmlns:a16="http://schemas.microsoft.com/office/drawing/2014/main" id="{2C09C96E-AB64-4CB0-821B-1BC1EF750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9BB648D-A4C9-4568-BE36-6D5788A7162F}"/>
                </a:ext>
              </a:extLst>
            </p:cNvPr>
            <p:cNvCxnSpPr>
              <a:stCxn id="20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2EAF1DDC-A317-46DA-BBC5-019832F73D9D}"/>
              </a:ext>
            </a:extLst>
          </p:cNvPr>
          <p:cNvSpPr/>
          <p:nvPr/>
        </p:nvSpPr>
        <p:spPr bwMode="auto">
          <a:xfrm>
            <a:off x="2879516" y="4804325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36A71-43E9-45E0-9C10-603568A8DC41}"/>
              </a:ext>
            </a:extLst>
          </p:cNvPr>
          <p:cNvSpPr/>
          <p:nvPr/>
        </p:nvSpPr>
        <p:spPr bwMode="auto">
          <a:xfrm>
            <a:off x="2810782" y="5062896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2D0055-46E4-4FCD-8488-387AA5AD673B}"/>
              </a:ext>
            </a:extLst>
          </p:cNvPr>
          <p:cNvSpPr/>
          <p:nvPr/>
        </p:nvSpPr>
        <p:spPr bwMode="auto">
          <a:xfrm>
            <a:off x="3083099" y="5122845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A476AF-857A-43A1-83AD-8ED92DC9AB9D}"/>
              </a:ext>
            </a:extLst>
          </p:cNvPr>
          <p:cNvSpPr/>
          <p:nvPr/>
        </p:nvSpPr>
        <p:spPr bwMode="auto">
          <a:xfrm flipV="1">
            <a:off x="3156905" y="5177785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7B8DCF-5A86-4730-8F02-5D2B9DB282FA}"/>
              </a:ext>
            </a:extLst>
          </p:cNvPr>
          <p:cNvSpPr/>
          <p:nvPr/>
        </p:nvSpPr>
        <p:spPr bwMode="auto">
          <a:xfrm flipV="1">
            <a:off x="3162361" y="5298386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1A60E2-558E-4F81-9361-212DB129BEE0}"/>
              </a:ext>
            </a:extLst>
          </p:cNvPr>
          <p:cNvSpPr/>
          <p:nvPr/>
        </p:nvSpPr>
        <p:spPr bwMode="auto">
          <a:xfrm>
            <a:off x="4078362" y="3947386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DD76CBE-BFF8-4520-AD73-E776F88DEDE3}"/>
              </a:ext>
            </a:extLst>
          </p:cNvPr>
          <p:cNvSpPr/>
          <p:nvPr/>
        </p:nvSpPr>
        <p:spPr bwMode="auto">
          <a:xfrm>
            <a:off x="4009628" y="4205956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157E8B-CB2F-48FC-8818-625134FC1786}"/>
              </a:ext>
            </a:extLst>
          </p:cNvPr>
          <p:cNvSpPr/>
          <p:nvPr/>
        </p:nvSpPr>
        <p:spPr bwMode="auto">
          <a:xfrm>
            <a:off x="4281946" y="4265906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72B0B2-AB08-43F5-8E25-E00A19FFFD34}"/>
              </a:ext>
            </a:extLst>
          </p:cNvPr>
          <p:cNvSpPr/>
          <p:nvPr/>
        </p:nvSpPr>
        <p:spPr bwMode="auto">
          <a:xfrm flipV="1">
            <a:off x="4355752" y="4320845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4B1A20-07F6-4155-8861-A087CFFD5636}"/>
              </a:ext>
            </a:extLst>
          </p:cNvPr>
          <p:cNvSpPr/>
          <p:nvPr/>
        </p:nvSpPr>
        <p:spPr bwMode="auto">
          <a:xfrm flipV="1">
            <a:off x="4361207" y="4441447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BC053B-2B67-4FB6-BAEE-11AF025524D0}"/>
              </a:ext>
            </a:extLst>
          </p:cNvPr>
          <p:cNvSpPr/>
          <p:nvPr/>
        </p:nvSpPr>
        <p:spPr bwMode="auto">
          <a:xfrm>
            <a:off x="3427860" y="5177785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12C13B-EC87-4E78-A6DA-A6E7260E6544}"/>
              </a:ext>
            </a:extLst>
          </p:cNvPr>
          <p:cNvGrpSpPr/>
          <p:nvPr/>
        </p:nvGrpSpPr>
        <p:grpSpPr>
          <a:xfrm>
            <a:off x="6596075" y="3878525"/>
            <a:ext cx="4143302" cy="3177874"/>
            <a:chOff x="1100031" y="1763273"/>
            <a:chExt cx="3744373" cy="2102671"/>
          </a:xfrm>
        </p:grpSpPr>
        <p:sp>
          <p:nvSpPr>
            <p:cNvPr id="59" name="Freeform 6 2 3 1">
              <a:extLst>
                <a:ext uri="{FF2B5EF4-FFF2-40B4-BE49-F238E27FC236}">
                  <a16:creationId xmlns:a16="http://schemas.microsoft.com/office/drawing/2014/main" id="{FD07E442-8B91-4AD1-9865-AF9DF4F95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0" name="Freeform 6 2 4 1">
              <a:extLst>
                <a:ext uri="{FF2B5EF4-FFF2-40B4-BE49-F238E27FC236}">
                  <a16:creationId xmlns:a16="http://schemas.microsoft.com/office/drawing/2014/main" id="{F8ECD4BB-B9A3-4226-A851-FAADE6B3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29F254-79DA-4390-B10B-194F75A798D6}"/>
                </a:ext>
              </a:extLst>
            </p:cNvPr>
            <p:cNvCxnSpPr>
              <a:stCxn id="60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2087B21E-31CE-436D-8422-36839C8569F1}"/>
              </a:ext>
            </a:extLst>
          </p:cNvPr>
          <p:cNvSpPr/>
          <p:nvPr/>
        </p:nvSpPr>
        <p:spPr bwMode="auto">
          <a:xfrm>
            <a:off x="8811936" y="4804325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4D5753A-17DF-4328-840D-057A40C23F54}"/>
              </a:ext>
            </a:extLst>
          </p:cNvPr>
          <p:cNvSpPr/>
          <p:nvPr/>
        </p:nvSpPr>
        <p:spPr bwMode="auto">
          <a:xfrm>
            <a:off x="8743202" y="5062896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12E79F-3431-4490-87D2-78CFB9FE378E}"/>
              </a:ext>
            </a:extLst>
          </p:cNvPr>
          <p:cNvSpPr/>
          <p:nvPr/>
        </p:nvSpPr>
        <p:spPr bwMode="auto">
          <a:xfrm>
            <a:off x="9015519" y="5122845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12590EB-0153-4213-9056-5E90E5BB7256}"/>
              </a:ext>
            </a:extLst>
          </p:cNvPr>
          <p:cNvSpPr/>
          <p:nvPr/>
        </p:nvSpPr>
        <p:spPr bwMode="auto">
          <a:xfrm flipV="1">
            <a:off x="9089325" y="5177785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A68912-D90E-422B-A705-9BB178852F2D}"/>
              </a:ext>
            </a:extLst>
          </p:cNvPr>
          <p:cNvSpPr/>
          <p:nvPr/>
        </p:nvSpPr>
        <p:spPr bwMode="auto">
          <a:xfrm flipV="1">
            <a:off x="9094781" y="5298386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6E6640-2EAD-48E2-8A20-4E315ABEED96}"/>
              </a:ext>
            </a:extLst>
          </p:cNvPr>
          <p:cNvSpPr/>
          <p:nvPr/>
        </p:nvSpPr>
        <p:spPr bwMode="auto">
          <a:xfrm>
            <a:off x="8954314" y="3947386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8FE368-35F8-46B0-BCF9-3C19EA51F3F1}"/>
              </a:ext>
            </a:extLst>
          </p:cNvPr>
          <p:cNvGrpSpPr/>
          <p:nvPr/>
        </p:nvGrpSpPr>
        <p:grpSpPr>
          <a:xfrm rot="3269176">
            <a:off x="8885580" y="4205956"/>
            <a:ext cx="430842" cy="418884"/>
            <a:chOff x="9317702" y="2229836"/>
            <a:chExt cx="430842" cy="41888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096C7D-6328-4F2D-B120-CB3D37642DC1}"/>
                </a:ext>
              </a:extLst>
            </p:cNvPr>
            <p:cNvSpPr/>
            <p:nvPr/>
          </p:nvSpPr>
          <p:spPr bwMode="auto">
            <a:xfrm>
              <a:off x="9317702" y="222983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86016A9-44F0-40D1-A630-946CF8610245}"/>
                </a:ext>
              </a:extLst>
            </p:cNvPr>
            <p:cNvSpPr/>
            <p:nvPr/>
          </p:nvSpPr>
          <p:spPr bwMode="auto">
            <a:xfrm>
              <a:off x="9590020" y="228978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082B7C-0AF0-4F65-8792-F59D6DE6BD85}"/>
                </a:ext>
              </a:extLst>
            </p:cNvPr>
            <p:cNvSpPr/>
            <p:nvPr/>
          </p:nvSpPr>
          <p:spPr bwMode="auto">
            <a:xfrm flipV="1">
              <a:off x="9663826" y="234472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7ED231-72A8-4F27-8431-F25ACAE6FE22}"/>
                </a:ext>
              </a:extLst>
            </p:cNvPr>
            <p:cNvSpPr/>
            <p:nvPr/>
          </p:nvSpPr>
          <p:spPr bwMode="auto">
            <a:xfrm flipV="1">
              <a:off x="9669281" y="246532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BDE18008-D992-45BD-9457-0A38F999026F}"/>
              </a:ext>
            </a:extLst>
          </p:cNvPr>
          <p:cNvSpPr/>
          <p:nvPr/>
        </p:nvSpPr>
        <p:spPr bwMode="auto">
          <a:xfrm>
            <a:off x="8860470" y="4690009"/>
            <a:ext cx="330066" cy="306871"/>
          </a:xfrm>
          <a:prstGeom prst="irregularSeal1">
            <a:avLst/>
          </a:prstGeom>
          <a:solidFill>
            <a:srgbClr val="FFC000"/>
          </a:solidFill>
          <a:ln w="12700">
            <a:solidFill>
              <a:srgbClr val="FFFF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F9EC723-9530-4CE2-B1B3-C62C5D723E0F}"/>
              </a:ext>
            </a:extLst>
          </p:cNvPr>
          <p:cNvSpPr/>
          <p:nvPr/>
        </p:nvSpPr>
        <p:spPr bwMode="auto">
          <a:xfrm>
            <a:off x="6555568" y="3096204"/>
            <a:ext cx="2693802" cy="932817"/>
          </a:xfrm>
          <a:prstGeom prst="wedgeEllipseCallout">
            <a:avLst>
              <a:gd name="adj1" fmla="val 35741"/>
              <a:gd name="adj2" fmla="val 7638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1DEAC-4A77-49A0-9572-FF9F018151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93" y="3323000"/>
            <a:ext cx="2341078" cy="433944"/>
          </a:xfrm>
          <a:prstGeom prst="rect">
            <a:avLst/>
          </a:prstGeom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C812A6D2-2877-4EC4-8CE1-509B0C41340C}"/>
              </a:ext>
            </a:extLst>
          </p:cNvPr>
          <p:cNvSpPr/>
          <p:nvPr/>
        </p:nvSpPr>
        <p:spPr bwMode="auto">
          <a:xfrm>
            <a:off x="9419563" y="5177785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8488D363-3FD8-4E7A-A602-F134F26A3C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82" y="7197362"/>
            <a:ext cx="7061080" cy="460364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BC949E5-EBE1-4416-A73F-BB5F89155BB6}"/>
              </a:ext>
            </a:extLst>
          </p:cNvPr>
          <p:cNvGrpSpPr/>
          <p:nvPr/>
        </p:nvGrpSpPr>
        <p:grpSpPr>
          <a:xfrm>
            <a:off x="1421756" y="268264"/>
            <a:ext cx="4143302" cy="3177874"/>
            <a:chOff x="1100031" y="1763273"/>
            <a:chExt cx="3744373" cy="2102671"/>
          </a:xfrm>
        </p:grpSpPr>
        <p:sp>
          <p:nvSpPr>
            <p:cNvPr id="75" name="Freeform 6 2 1 2">
              <a:extLst>
                <a:ext uri="{FF2B5EF4-FFF2-40B4-BE49-F238E27FC236}">
                  <a16:creationId xmlns:a16="http://schemas.microsoft.com/office/drawing/2014/main" id="{C04D35A2-11DC-4927-9445-6791636EA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" name="Freeform 6 2 2 2">
              <a:extLst>
                <a:ext uri="{FF2B5EF4-FFF2-40B4-BE49-F238E27FC236}">
                  <a16:creationId xmlns:a16="http://schemas.microsoft.com/office/drawing/2014/main" id="{30484818-F80C-4FDF-A3A8-886C97C6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C680E55-3FC7-46E5-B00D-BC50123CDE8F}"/>
                </a:ext>
              </a:extLst>
            </p:cNvPr>
            <p:cNvCxnSpPr>
              <a:stCxn id="76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371DA67B-3B37-48D4-A5B7-323D347FF0B9}"/>
              </a:ext>
            </a:extLst>
          </p:cNvPr>
          <p:cNvSpPr/>
          <p:nvPr/>
        </p:nvSpPr>
        <p:spPr bwMode="auto">
          <a:xfrm>
            <a:off x="2866734" y="1773184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62768CB-863F-48D7-B06B-704BEEE298BC}"/>
              </a:ext>
            </a:extLst>
          </p:cNvPr>
          <p:cNvSpPr/>
          <p:nvPr/>
        </p:nvSpPr>
        <p:spPr bwMode="auto">
          <a:xfrm>
            <a:off x="2798000" y="2031755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976FDF1-2011-4CB7-BC9A-CA2637766F37}"/>
              </a:ext>
            </a:extLst>
          </p:cNvPr>
          <p:cNvSpPr/>
          <p:nvPr/>
        </p:nvSpPr>
        <p:spPr bwMode="auto">
          <a:xfrm>
            <a:off x="3070317" y="2091704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86521F-C6B0-41D0-A130-1940E5C64E0E}"/>
              </a:ext>
            </a:extLst>
          </p:cNvPr>
          <p:cNvSpPr/>
          <p:nvPr/>
        </p:nvSpPr>
        <p:spPr bwMode="auto">
          <a:xfrm flipV="1">
            <a:off x="3144123" y="214664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7CEB58-17D7-489F-AD35-05D45F8F6ECE}"/>
              </a:ext>
            </a:extLst>
          </p:cNvPr>
          <p:cNvSpPr/>
          <p:nvPr/>
        </p:nvSpPr>
        <p:spPr bwMode="auto">
          <a:xfrm flipV="1">
            <a:off x="3149579" y="2267245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95237-5F1B-4503-97E4-BD74F6CD2A4D}"/>
              </a:ext>
            </a:extLst>
          </p:cNvPr>
          <p:cNvSpPr/>
          <p:nvPr/>
        </p:nvSpPr>
        <p:spPr bwMode="auto">
          <a:xfrm>
            <a:off x="4065580" y="337125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68BE7FC-90B2-4D6E-9CBB-1BF4D9C93545}"/>
              </a:ext>
            </a:extLst>
          </p:cNvPr>
          <p:cNvSpPr/>
          <p:nvPr/>
        </p:nvSpPr>
        <p:spPr bwMode="auto">
          <a:xfrm>
            <a:off x="3996846" y="595695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FF8413-BCCD-4521-987D-C5F1D5D2AA60}"/>
              </a:ext>
            </a:extLst>
          </p:cNvPr>
          <p:cNvSpPr/>
          <p:nvPr/>
        </p:nvSpPr>
        <p:spPr bwMode="auto">
          <a:xfrm>
            <a:off x="4269164" y="655645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963D51E-096C-441A-9172-1EEAD19CDE62}"/>
              </a:ext>
            </a:extLst>
          </p:cNvPr>
          <p:cNvSpPr/>
          <p:nvPr/>
        </p:nvSpPr>
        <p:spPr bwMode="auto">
          <a:xfrm flipV="1">
            <a:off x="4342970" y="71058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73F1AAE-BD89-486D-8B4E-180EF43D31C8}"/>
              </a:ext>
            </a:extLst>
          </p:cNvPr>
          <p:cNvSpPr/>
          <p:nvPr/>
        </p:nvSpPr>
        <p:spPr bwMode="auto">
          <a:xfrm flipV="1">
            <a:off x="4348425" y="831186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7497205-C7F3-4D04-8FEA-C11A3170CEA5}"/>
              </a:ext>
            </a:extLst>
          </p:cNvPr>
          <p:cNvSpPr/>
          <p:nvPr/>
        </p:nvSpPr>
        <p:spPr bwMode="auto">
          <a:xfrm>
            <a:off x="3415078" y="2146644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DFFD2B-2160-4A4D-A54A-149A1F8AD9DF}"/>
              </a:ext>
            </a:extLst>
          </p:cNvPr>
          <p:cNvGrpSpPr/>
          <p:nvPr/>
        </p:nvGrpSpPr>
        <p:grpSpPr>
          <a:xfrm>
            <a:off x="6583293" y="268264"/>
            <a:ext cx="4143302" cy="3177874"/>
            <a:chOff x="1100031" y="1763273"/>
            <a:chExt cx="3744373" cy="2102671"/>
          </a:xfrm>
        </p:grpSpPr>
        <p:sp>
          <p:nvSpPr>
            <p:cNvPr id="90" name="Freeform 6 2 3 2">
              <a:extLst>
                <a:ext uri="{FF2B5EF4-FFF2-40B4-BE49-F238E27FC236}">
                  <a16:creationId xmlns:a16="http://schemas.microsoft.com/office/drawing/2014/main" id="{E42F8D0C-C3F9-4D89-BFEA-6B7E1CFB0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1" name="Freeform 6 2 4 2">
              <a:extLst>
                <a:ext uri="{FF2B5EF4-FFF2-40B4-BE49-F238E27FC236}">
                  <a16:creationId xmlns:a16="http://schemas.microsoft.com/office/drawing/2014/main" id="{B8BC3197-1BA5-41C3-962F-C16B135FD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A23EC75-6706-43B7-BD50-A534FA6708FE}"/>
                </a:ext>
              </a:extLst>
            </p:cNvPr>
            <p:cNvCxnSpPr>
              <a:stCxn id="91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95FE7A5C-ABFD-4729-AA1C-7C542210F74C}"/>
              </a:ext>
            </a:extLst>
          </p:cNvPr>
          <p:cNvSpPr/>
          <p:nvPr/>
        </p:nvSpPr>
        <p:spPr bwMode="auto">
          <a:xfrm>
            <a:off x="8799154" y="1773184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709C241-D24D-492F-A735-58ADBA6A22E2}"/>
              </a:ext>
            </a:extLst>
          </p:cNvPr>
          <p:cNvSpPr/>
          <p:nvPr/>
        </p:nvSpPr>
        <p:spPr bwMode="auto">
          <a:xfrm>
            <a:off x="8730420" y="2031755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38D5D68-4924-4690-937A-535C36CD75E0}"/>
              </a:ext>
            </a:extLst>
          </p:cNvPr>
          <p:cNvSpPr/>
          <p:nvPr/>
        </p:nvSpPr>
        <p:spPr bwMode="auto">
          <a:xfrm>
            <a:off x="9002737" y="2091704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FC4AD5-B5F2-49EB-8972-70F7B054BA11}"/>
              </a:ext>
            </a:extLst>
          </p:cNvPr>
          <p:cNvSpPr/>
          <p:nvPr/>
        </p:nvSpPr>
        <p:spPr bwMode="auto">
          <a:xfrm flipV="1">
            <a:off x="9076543" y="214664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68211D1-0D2E-4771-8459-807D1B10D4CE}"/>
              </a:ext>
            </a:extLst>
          </p:cNvPr>
          <p:cNvSpPr/>
          <p:nvPr/>
        </p:nvSpPr>
        <p:spPr bwMode="auto">
          <a:xfrm flipV="1">
            <a:off x="9081999" y="2267245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B4FADF1-ADCA-46EC-9497-190FDB573804}"/>
              </a:ext>
            </a:extLst>
          </p:cNvPr>
          <p:cNvSpPr/>
          <p:nvPr/>
        </p:nvSpPr>
        <p:spPr bwMode="auto">
          <a:xfrm>
            <a:off x="8941532" y="337125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C8F1073-20F8-4431-87C6-3A0707553BB0}"/>
              </a:ext>
            </a:extLst>
          </p:cNvPr>
          <p:cNvGrpSpPr/>
          <p:nvPr/>
        </p:nvGrpSpPr>
        <p:grpSpPr>
          <a:xfrm>
            <a:off x="8872798" y="595695"/>
            <a:ext cx="430842" cy="418884"/>
            <a:chOff x="9317702" y="2229836"/>
            <a:chExt cx="430842" cy="41888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07EFD90-7489-41AA-AF5B-9753FFF831A4}"/>
                </a:ext>
              </a:extLst>
            </p:cNvPr>
            <p:cNvSpPr/>
            <p:nvPr/>
          </p:nvSpPr>
          <p:spPr bwMode="auto">
            <a:xfrm>
              <a:off x="9317702" y="222983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8331AE-72F5-464E-833B-DF77D1B23EE9}"/>
                </a:ext>
              </a:extLst>
            </p:cNvPr>
            <p:cNvSpPr/>
            <p:nvPr/>
          </p:nvSpPr>
          <p:spPr bwMode="auto">
            <a:xfrm>
              <a:off x="9590020" y="228978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5BD292-2EF8-48FF-AA4F-204914DB5CF4}"/>
                </a:ext>
              </a:extLst>
            </p:cNvPr>
            <p:cNvSpPr/>
            <p:nvPr/>
          </p:nvSpPr>
          <p:spPr bwMode="auto">
            <a:xfrm flipV="1">
              <a:off x="9663826" y="234472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70EA3F-0E02-45E5-A49A-4E57532C80DC}"/>
                </a:ext>
              </a:extLst>
            </p:cNvPr>
            <p:cNvSpPr/>
            <p:nvPr/>
          </p:nvSpPr>
          <p:spPr bwMode="auto">
            <a:xfrm flipV="1">
              <a:off x="9669281" y="246532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B404E53-89D6-40BD-A016-C1CAD8303D64}"/>
              </a:ext>
            </a:extLst>
          </p:cNvPr>
          <p:cNvSpPr/>
          <p:nvPr/>
        </p:nvSpPr>
        <p:spPr bwMode="auto">
          <a:xfrm>
            <a:off x="9406781" y="2146644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FDEB09-AC6B-48F0-BD89-AE33B94F0E43}"/>
              </a:ext>
            </a:extLst>
          </p:cNvPr>
          <p:cNvGrpSpPr/>
          <p:nvPr/>
        </p:nvGrpSpPr>
        <p:grpSpPr>
          <a:xfrm>
            <a:off x="1421756" y="-3235294"/>
            <a:ext cx="4143302" cy="3177874"/>
            <a:chOff x="1100031" y="1763273"/>
            <a:chExt cx="3744373" cy="2102671"/>
          </a:xfrm>
        </p:grpSpPr>
        <p:sp>
          <p:nvSpPr>
            <p:cNvPr id="107" name="Freeform 6 2 1 3">
              <a:extLst>
                <a:ext uri="{FF2B5EF4-FFF2-40B4-BE49-F238E27FC236}">
                  <a16:creationId xmlns:a16="http://schemas.microsoft.com/office/drawing/2014/main" id="{53D4664C-3468-40DA-AB22-24443401D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8" name="Freeform 6 2 2 3">
              <a:extLst>
                <a:ext uri="{FF2B5EF4-FFF2-40B4-BE49-F238E27FC236}">
                  <a16:creationId xmlns:a16="http://schemas.microsoft.com/office/drawing/2014/main" id="{C6F0B994-2534-42B9-A40B-85EF33541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5B8D896-5BA5-41C4-BAE5-1CC9AECC8F43}"/>
                </a:ext>
              </a:extLst>
            </p:cNvPr>
            <p:cNvCxnSpPr>
              <a:stCxn id="108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D03FC786-107F-44AA-9FD1-116B7847C38F}"/>
              </a:ext>
            </a:extLst>
          </p:cNvPr>
          <p:cNvSpPr/>
          <p:nvPr/>
        </p:nvSpPr>
        <p:spPr bwMode="auto">
          <a:xfrm>
            <a:off x="2866734" y="-1730374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E866D48-8343-4CB2-9E54-013C84FEC3A1}"/>
              </a:ext>
            </a:extLst>
          </p:cNvPr>
          <p:cNvSpPr/>
          <p:nvPr/>
        </p:nvSpPr>
        <p:spPr bwMode="auto">
          <a:xfrm>
            <a:off x="2798000" y="-1471803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D91465C-213C-4791-9030-20C845978C85}"/>
              </a:ext>
            </a:extLst>
          </p:cNvPr>
          <p:cNvSpPr/>
          <p:nvPr/>
        </p:nvSpPr>
        <p:spPr bwMode="auto">
          <a:xfrm>
            <a:off x="3070317" y="-1411854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1AD24A-8DE0-48DF-89C7-CE780E99302F}"/>
              </a:ext>
            </a:extLst>
          </p:cNvPr>
          <p:cNvSpPr/>
          <p:nvPr/>
        </p:nvSpPr>
        <p:spPr bwMode="auto">
          <a:xfrm flipV="1">
            <a:off x="3144123" y="-135691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7AC665-ECD8-47AF-8651-16C6CCFCB170}"/>
              </a:ext>
            </a:extLst>
          </p:cNvPr>
          <p:cNvSpPr/>
          <p:nvPr/>
        </p:nvSpPr>
        <p:spPr bwMode="auto">
          <a:xfrm flipV="1">
            <a:off x="3149579" y="-1236313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EC75CDE-F010-44B3-A1D6-6C027C657684}"/>
              </a:ext>
            </a:extLst>
          </p:cNvPr>
          <p:cNvSpPr/>
          <p:nvPr/>
        </p:nvSpPr>
        <p:spPr bwMode="auto">
          <a:xfrm>
            <a:off x="4065580" y="-3166433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50E7881-A910-4D42-8EDC-2E0068463245}"/>
              </a:ext>
            </a:extLst>
          </p:cNvPr>
          <p:cNvSpPr/>
          <p:nvPr/>
        </p:nvSpPr>
        <p:spPr bwMode="auto">
          <a:xfrm>
            <a:off x="3996846" y="-2907863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9F0905-CEC0-450D-AECA-0187FB579095}"/>
              </a:ext>
            </a:extLst>
          </p:cNvPr>
          <p:cNvSpPr/>
          <p:nvPr/>
        </p:nvSpPr>
        <p:spPr bwMode="auto">
          <a:xfrm>
            <a:off x="4269164" y="-2847913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689607-0039-4216-A7D3-3B4A16EF68D4}"/>
              </a:ext>
            </a:extLst>
          </p:cNvPr>
          <p:cNvSpPr/>
          <p:nvPr/>
        </p:nvSpPr>
        <p:spPr bwMode="auto">
          <a:xfrm flipV="1">
            <a:off x="4342970" y="-279297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AC7EF9D-B2D7-4182-B20E-E1E00AC95AC6}"/>
              </a:ext>
            </a:extLst>
          </p:cNvPr>
          <p:cNvSpPr/>
          <p:nvPr/>
        </p:nvSpPr>
        <p:spPr bwMode="auto">
          <a:xfrm flipV="1">
            <a:off x="4348425" y="-2672372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CAF9D5D-C42A-44F4-A378-FF0459B620E8}"/>
              </a:ext>
            </a:extLst>
          </p:cNvPr>
          <p:cNvSpPr/>
          <p:nvPr/>
        </p:nvSpPr>
        <p:spPr bwMode="auto">
          <a:xfrm>
            <a:off x="3415078" y="-1356914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2F3A4BA-663E-41D3-BC3E-D19889884A1D}"/>
              </a:ext>
            </a:extLst>
          </p:cNvPr>
          <p:cNvGrpSpPr/>
          <p:nvPr/>
        </p:nvGrpSpPr>
        <p:grpSpPr>
          <a:xfrm>
            <a:off x="6583293" y="-3235294"/>
            <a:ext cx="4143302" cy="3177874"/>
            <a:chOff x="1100031" y="1763273"/>
            <a:chExt cx="3744373" cy="2102671"/>
          </a:xfrm>
        </p:grpSpPr>
        <p:sp>
          <p:nvSpPr>
            <p:cNvPr id="122" name="Freeform 6 2 3 3">
              <a:extLst>
                <a:ext uri="{FF2B5EF4-FFF2-40B4-BE49-F238E27FC236}">
                  <a16:creationId xmlns:a16="http://schemas.microsoft.com/office/drawing/2014/main" id="{9908CD2D-4415-416C-9CC1-21F2EFAE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1763273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3" name="Freeform 6 2 4 3">
              <a:extLst>
                <a:ext uri="{FF2B5EF4-FFF2-40B4-BE49-F238E27FC236}">
                  <a16:creationId xmlns:a16="http://schemas.microsoft.com/office/drawing/2014/main" id="{448153F3-7E85-40E0-9DC3-AA61454AE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1" y="3556193"/>
              <a:ext cx="3744373" cy="3097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blipFill>
              <a:blip r:embed="rId6"/>
              <a:tile tx="0" ty="0" sx="100000" sy="100000" flip="none" algn="tl"/>
            </a:blip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3D108BF-0015-46A4-8230-7226DE446931}"/>
                </a:ext>
              </a:extLst>
            </p:cNvPr>
            <p:cNvCxnSpPr>
              <a:stCxn id="123" idx="0"/>
            </p:cNvCxnSpPr>
            <p:nvPr/>
          </p:nvCxnSpPr>
          <p:spPr>
            <a:xfrm>
              <a:off x="1100031" y="3556193"/>
              <a:ext cx="37443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17788FE1-7E16-4A33-BCF1-6E07D69B0167}"/>
              </a:ext>
            </a:extLst>
          </p:cNvPr>
          <p:cNvSpPr/>
          <p:nvPr/>
        </p:nvSpPr>
        <p:spPr bwMode="auto">
          <a:xfrm>
            <a:off x="8799154" y="-1730374"/>
            <a:ext cx="284755" cy="932817"/>
          </a:xfrm>
          <a:prstGeom prst="ellipse">
            <a:avLst/>
          </a:prstGeom>
          <a:solidFill>
            <a:srgbClr val="6B310A"/>
          </a:solidFill>
          <a:ln w="12700">
            <a:solidFill>
              <a:srgbClr val="6B310A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955A18D-5AD5-4951-ABF4-39293B5BBFC9}"/>
              </a:ext>
            </a:extLst>
          </p:cNvPr>
          <p:cNvSpPr/>
          <p:nvPr/>
        </p:nvSpPr>
        <p:spPr bwMode="auto">
          <a:xfrm>
            <a:off x="8730420" y="-1471803"/>
            <a:ext cx="422222" cy="4188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F42763-B82B-4126-B3E3-CB150F51459C}"/>
              </a:ext>
            </a:extLst>
          </p:cNvPr>
          <p:cNvSpPr/>
          <p:nvPr/>
        </p:nvSpPr>
        <p:spPr bwMode="auto">
          <a:xfrm>
            <a:off x="9002737" y="-1411854"/>
            <a:ext cx="158524" cy="29614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208C95A-28DB-45E8-9183-3C6F815403A5}"/>
              </a:ext>
            </a:extLst>
          </p:cNvPr>
          <p:cNvSpPr/>
          <p:nvPr/>
        </p:nvSpPr>
        <p:spPr bwMode="auto">
          <a:xfrm flipV="1">
            <a:off x="9076543" y="-1356914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1391BF8-0DF8-4797-A20C-FC3DDA5B3CE3}"/>
              </a:ext>
            </a:extLst>
          </p:cNvPr>
          <p:cNvSpPr/>
          <p:nvPr/>
        </p:nvSpPr>
        <p:spPr bwMode="auto">
          <a:xfrm flipV="1">
            <a:off x="9081999" y="-1236313"/>
            <a:ext cx="38785" cy="387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E4F884A-9F43-4DF2-957F-EDDEE345C29C}"/>
              </a:ext>
            </a:extLst>
          </p:cNvPr>
          <p:cNvSpPr/>
          <p:nvPr/>
        </p:nvSpPr>
        <p:spPr bwMode="auto">
          <a:xfrm>
            <a:off x="10054052" y="-3166433"/>
            <a:ext cx="284755" cy="9328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DF8D63C-E775-4356-BD16-D9166A9BD0DE}"/>
              </a:ext>
            </a:extLst>
          </p:cNvPr>
          <p:cNvGrpSpPr/>
          <p:nvPr/>
        </p:nvGrpSpPr>
        <p:grpSpPr>
          <a:xfrm>
            <a:off x="9985318" y="-2907863"/>
            <a:ext cx="430842" cy="418884"/>
            <a:chOff x="9317702" y="2229836"/>
            <a:chExt cx="430842" cy="418884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BAE2BB6-37B7-4570-BB71-9B6FBE3A7B64}"/>
                </a:ext>
              </a:extLst>
            </p:cNvPr>
            <p:cNvSpPr/>
            <p:nvPr/>
          </p:nvSpPr>
          <p:spPr bwMode="auto">
            <a:xfrm>
              <a:off x="9317702" y="222983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DC0728-9FF1-4A2B-81A6-D8DA2EC6F65A}"/>
                </a:ext>
              </a:extLst>
            </p:cNvPr>
            <p:cNvSpPr/>
            <p:nvPr/>
          </p:nvSpPr>
          <p:spPr bwMode="auto">
            <a:xfrm>
              <a:off x="9590020" y="228978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66D114-A108-4A5F-8D32-21D0A70982A3}"/>
                </a:ext>
              </a:extLst>
            </p:cNvPr>
            <p:cNvSpPr/>
            <p:nvPr/>
          </p:nvSpPr>
          <p:spPr bwMode="auto">
            <a:xfrm flipV="1">
              <a:off x="9663826" y="234472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A05FE3E-276C-4682-AD01-D56915B0476E}"/>
                </a:ext>
              </a:extLst>
            </p:cNvPr>
            <p:cNvSpPr/>
            <p:nvPr/>
          </p:nvSpPr>
          <p:spPr bwMode="auto">
            <a:xfrm flipV="1">
              <a:off x="9669281" y="246532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E76987AA-5099-4A80-9236-32DF16CA5F9F}"/>
              </a:ext>
            </a:extLst>
          </p:cNvPr>
          <p:cNvSpPr/>
          <p:nvPr/>
        </p:nvSpPr>
        <p:spPr bwMode="auto">
          <a:xfrm>
            <a:off x="9406781" y="-1356914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E489DEF-D134-4907-AEFF-0C87B580C666}"/>
              </a:ext>
            </a:extLst>
          </p:cNvPr>
          <p:cNvSpPr/>
          <p:nvPr/>
        </p:nvSpPr>
        <p:spPr bwMode="auto">
          <a:xfrm>
            <a:off x="4636479" y="-2815910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315BD88E-8E54-4A38-8728-3F21479022B1}"/>
              </a:ext>
            </a:extLst>
          </p:cNvPr>
          <p:cNvSpPr/>
          <p:nvPr/>
        </p:nvSpPr>
        <p:spPr bwMode="auto">
          <a:xfrm>
            <a:off x="10610300" y="-2815910"/>
            <a:ext cx="772715" cy="231770"/>
          </a:xfrm>
          <a:prstGeom prst="rightArrow">
            <a:avLst/>
          </a:prstGeom>
          <a:solidFill>
            <a:srgbClr val="0563C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01109AC6-D209-482A-96ED-0AEBB241CD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05" y="-2488979"/>
            <a:ext cx="10629171" cy="1017177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E2F540C9-942D-4CF6-8CEB-A261DDF9BE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784" y="268264"/>
            <a:ext cx="4403407" cy="28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E3C8E-9589-44E9-8410-DDCDE4DD1B6D}"/>
              </a:ext>
            </a:extLst>
          </p:cNvPr>
          <p:cNvGrpSpPr/>
          <p:nvPr/>
        </p:nvGrpSpPr>
        <p:grpSpPr>
          <a:xfrm>
            <a:off x="7651735" y="1463646"/>
            <a:ext cx="3690783" cy="3317875"/>
            <a:chOff x="6444899" y="3946400"/>
            <a:chExt cx="3690783" cy="331787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BD82C4F-7121-4E6E-81E0-C100FDA5C7F5}"/>
                </a:ext>
              </a:extLst>
            </p:cNvPr>
            <p:cNvGrpSpPr/>
            <p:nvPr/>
          </p:nvGrpSpPr>
          <p:grpSpPr>
            <a:xfrm>
              <a:off x="6444899" y="3946400"/>
              <a:ext cx="3690783" cy="3317875"/>
              <a:chOff x="5359555" y="1787525"/>
              <a:chExt cx="3690783" cy="3317875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EDC7EDB-22F7-4DF6-BF2D-5BA501DA1553}"/>
                  </a:ext>
                </a:extLst>
              </p:cNvPr>
              <p:cNvGrpSpPr/>
              <p:nvPr/>
            </p:nvGrpSpPr>
            <p:grpSpPr>
              <a:xfrm>
                <a:off x="5507038" y="1787525"/>
                <a:ext cx="3543300" cy="3317875"/>
                <a:chOff x="5507038" y="1787525"/>
                <a:chExt cx="3543300" cy="3317875"/>
              </a:xfrm>
            </p:grpSpPr>
            <p:sp>
              <p:nvSpPr>
                <p:cNvPr id="204" name="Rectangle 137 1" descr="Granite">
                  <a:extLst>
                    <a:ext uri="{FF2B5EF4-FFF2-40B4-BE49-F238E27FC236}">
                      <a16:creationId xmlns:a16="http://schemas.microsoft.com/office/drawing/2014/main" id="{83427B0A-E4B4-410C-8228-271783B6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38 1" descr="Granite">
                  <a:extLst>
                    <a:ext uri="{FF2B5EF4-FFF2-40B4-BE49-F238E27FC236}">
                      <a16:creationId xmlns:a16="http://schemas.microsoft.com/office/drawing/2014/main" id="{E63662F9-7DA6-4FB5-BBCA-C54C3901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139 1" descr="Granite">
                  <a:extLst>
                    <a:ext uri="{FF2B5EF4-FFF2-40B4-BE49-F238E27FC236}">
                      <a16:creationId xmlns:a16="http://schemas.microsoft.com/office/drawing/2014/main" id="{A5CF6719-1CDF-4338-9B92-8AC9D5F6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141 1">
                  <a:extLst>
                    <a:ext uri="{FF2B5EF4-FFF2-40B4-BE49-F238E27FC236}">
                      <a16:creationId xmlns:a16="http://schemas.microsoft.com/office/drawing/2014/main" id="{C0362E4D-52A9-43ED-B3F8-2C364BCBC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142 1">
                  <a:extLst>
                    <a:ext uri="{FF2B5EF4-FFF2-40B4-BE49-F238E27FC236}">
                      <a16:creationId xmlns:a16="http://schemas.microsoft.com/office/drawing/2014/main" id="{43FC6432-3001-408D-9F75-D9D99AAD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43 1" descr="Granite">
                  <a:extLst>
                    <a:ext uri="{FF2B5EF4-FFF2-40B4-BE49-F238E27FC236}">
                      <a16:creationId xmlns:a16="http://schemas.microsoft.com/office/drawing/2014/main" id="{DF3949E3-7AB2-4A73-9C7C-BD0D1E4D2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152">
                  <a:extLst>
                    <a:ext uri="{FF2B5EF4-FFF2-40B4-BE49-F238E27FC236}">
                      <a16:creationId xmlns:a16="http://schemas.microsoft.com/office/drawing/2014/main" id="{6B586C7B-3342-4236-9A33-8BE166CE9A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260" name="Arc 153 1">
                    <a:extLst>
                      <a:ext uri="{FF2B5EF4-FFF2-40B4-BE49-F238E27FC236}">
                        <a16:creationId xmlns:a16="http://schemas.microsoft.com/office/drawing/2014/main" id="{EFDB45B9-8319-4717-8231-8055EDA0D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Arc 154 1">
                    <a:extLst>
                      <a:ext uri="{FF2B5EF4-FFF2-40B4-BE49-F238E27FC236}">
                        <a16:creationId xmlns:a16="http://schemas.microsoft.com/office/drawing/2014/main" id="{2F062FCF-FCC7-45D0-9B2B-F1AD980AC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Oval 155 1">
                  <a:extLst>
                    <a:ext uri="{FF2B5EF4-FFF2-40B4-BE49-F238E27FC236}">
                      <a16:creationId xmlns:a16="http://schemas.microsoft.com/office/drawing/2014/main" id="{1476448F-0B51-4A21-B5DE-0F50D099D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Oval 156 1">
                  <a:extLst>
                    <a:ext uri="{FF2B5EF4-FFF2-40B4-BE49-F238E27FC236}">
                      <a16:creationId xmlns:a16="http://schemas.microsoft.com/office/drawing/2014/main" id="{6C989458-86FB-4C76-9506-D1019C404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Oval 157 1">
                  <a:extLst>
                    <a:ext uri="{FF2B5EF4-FFF2-40B4-BE49-F238E27FC236}">
                      <a16:creationId xmlns:a16="http://schemas.microsoft.com/office/drawing/2014/main" id="{AB402F50-94C0-43AF-A708-C2054629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Oval 158 1">
                  <a:extLst>
                    <a:ext uri="{FF2B5EF4-FFF2-40B4-BE49-F238E27FC236}">
                      <a16:creationId xmlns:a16="http://schemas.microsoft.com/office/drawing/2014/main" id="{DF5F25B4-2875-47FC-BCDE-2B8242C5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5" name="Group 159">
                  <a:extLst>
                    <a:ext uri="{FF2B5EF4-FFF2-40B4-BE49-F238E27FC236}">
                      <a16:creationId xmlns:a16="http://schemas.microsoft.com/office/drawing/2014/main" id="{80017D94-2B50-41EF-8950-772AA13434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256" name="AutoShape 160 1">
                    <a:extLst>
                      <a:ext uri="{FF2B5EF4-FFF2-40B4-BE49-F238E27FC236}">
                        <a16:creationId xmlns:a16="http://schemas.microsoft.com/office/drawing/2014/main" id="{68C5EA50-F1AB-4F83-8B44-D650B0CCB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161 1">
                    <a:extLst>
                      <a:ext uri="{FF2B5EF4-FFF2-40B4-BE49-F238E27FC236}">
                        <a16:creationId xmlns:a16="http://schemas.microsoft.com/office/drawing/2014/main" id="{46B17096-8F65-4C96-837C-CD385A413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162 1">
                    <a:extLst>
                      <a:ext uri="{FF2B5EF4-FFF2-40B4-BE49-F238E27FC236}">
                        <a16:creationId xmlns:a16="http://schemas.microsoft.com/office/drawing/2014/main" id="{FC58DC71-2B4E-45F5-9706-A1F4FFBBB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163 1">
                    <a:extLst>
                      <a:ext uri="{FF2B5EF4-FFF2-40B4-BE49-F238E27FC236}">
                        <a16:creationId xmlns:a16="http://schemas.microsoft.com/office/drawing/2014/main" id="{D1600C25-3385-4CBC-9D1E-AEFEF0D0F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Freeform 169 1" descr="Granite">
                  <a:extLst>
                    <a:ext uri="{FF2B5EF4-FFF2-40B4-BE49-F238E27FC236}">
                      <a16:creationId xmlns:a16="http://schemas.microsoft.com/office/drawing/2014/main" id="{23068D76-2CE6-4423-A3E2-CC2CC3742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0 1" descr="Granite">
                  <a:extLst>
                    <a:ext uri="{FF2B5EF4-FFF2-40B4-BE49-F238E27FC236}">
                      <a16:creationId xmlns:a16="http://schemas.microsoft.com/office/drawing/2014/main" id="{C0C96277-4938-4E65-91F0-A843E3A76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8" name="Group 171">
                  <a:extLst>
                    <a:ext uri="{FF2B5EF4-FFF2-40B4-BE49-F238E27FC236}">
                      <a16:creationId xmlns:a16="http://schemas.microsoft.com/office/drawing/2014/main" id="{A2E32C5F-BEE8-4BC5-B045-BAF839DAC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254" name="AutoShape 172 1">
                    <a:extLst>
                      <a:ext uri="{FF2B5EF4-FFF2-40B4-BE49-F238E27FC236}">
                        <a16:creationId xmlns:a16="http://schemas.microsoft.com/office/drawing/2014/main" id="{ECA81219-E9D5-4F9D-A80C-2A721D6E4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173 1" descr="Granite">
                    <a:extLst>
                      <a:ext uri="{FF2B5EF4-FFF2-40B4-BE49-F238E27FC236}">
                        <a16:creationId xmlns:a16="http://schemas.microsoft.com/office/drawing/2014/main" id="{79B82D2B-4330-4179-8786-3E69097E9D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9" name="AutoShape 174 1">
                  <a:extLst>
                    <a:ext uri="{FF2B5EF4-FFF2-40B4-BE49-F238E27FC236}">
                      <a16:creationId xmlns:a16="http://schemas.microsoft.com/office/drawing/2014/main" id="{388D854D-8A53-49C6-9B4A-0FD68D1A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Line 175 1">
                  <a:extLst>
                    <a:ext uri="{FF2B5EF4-FFF2-40B4-BE49-F238E27FC236}">
                      <a16:creationId xmlns:a16="http://schemas.microsoft.com/office/drawing/2014/main" id="{22F7955E-5CDA-4C6D-B08B-7930C9ED0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Line 176 1">
                  <a:extLst>
                    <a:ext uri="{FF2B5EF4-FFF2-40B4-BE49-F238E27FC236}">
                      <a16:creationId xmlns:a16="http://schemas.microsoft.com/office/drawing/2014/main" id="{75B8B794-D0CE-4BED-B2A0-9C6014ED2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Line 177 1">
                  <a:extLst>
                    <a:ext uri="{FF2B5EF4-FFF2-40B4-BE49-F238E27FC236}">
                      <a16:creationId xmlns:a16="http://schemas.microsoft.com/office/drawing/2014/main" id="{59279C51-4B2D-4F97-992D-A6B746CEB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178">
                  <a:extLst>
                    <a:ext uri="{FF2B5EF4-FFF2-40B4-BE49-F238E27FC236}">
                      <a16:creationId xmlns:a16="http://schemas.microsoft.com/office/drawing/2014/main" id="{447FAF15-88AD-43C4-A3B2-6B4AA564F5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252" name="Line 179 1">
                    <a:extLst>
                      <a:ext uri="{FF2B5EF4-FFF2-40B4-BE49-F238E27FC236}">
                        <a16:creationId xmlns:a16="http://schemas.microsoft.com/office/drawing/2014/main" id="{B0FD4E49-B960-42CE-ADF3-8098550F62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180 1">
                    <a:extLst>
                      <a:ext uri="{FF2B5EF4-FFF2-40B4-BE49-F238E27FC236}">
                        <a16:creationId xmlns:a16="http://schemas.microsoft.com/office/drawing/2014/main" id="{40446A51-8AFC-43EE-8FC3-29E7D7297B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81">
                  <a:extLst>
                    <a:ext uri="{FF2B5EF4-FFF2-40B4-BE49-F238E27FC236}">
                      <a16:creationId xmlns:a16="http://schemas.microsoft.com/office/drawing/2014/main" id="{8BA917E3-0692-496F-85C6-B546313F5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250" name="Arc 182 1">
                    <a:extLst>
                      <a:ext uri="{FF2B5EF4-FFF2-40B4-BE49-F238E27FC236}">
                        <a16:creationId xmlns:a16="http://schemas.microsoft.com/office/drawing/2014/main" id="{8EE8AAD2-B085-4706-A7E4-3BDC0BFFE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Arc 183 1">
                    <a:extLst>
                      <a:ext uri="{FF2B5EF4-FFF2-40B4-BE49-F238E27FC236}">
                        <a16:creationId xmlns:a16="http://schemas.microsoft.com/office/drawing/2014/main" id="{5735B10F-9F5F-4733-A619-7FDEABCDF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84">
                  <a:extLst>
                    <a:ext uri="{FF2B5EF4-FFF2-40B4-BE49-F238E27FC236}">
                      <a16:creationId xmlns:a16="http://schemas.microsoft.com/office/drawing/2014/main" id="{02CB4EBD-4438-4562-A680-44648A01CD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248" name="Line 185 1">
                    <a:extLst>
                      <a:ext uri="{FF2B5EF4-FFF2-40B4-BE49-F238E27FC236}">
                        <a16:creationId xmlns:a16="http://schemas.microsoft.com/office/drawing/2014/main" id="{AF5B0344-0EDB-4B20-9CAA-AA8ACF480C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Line 186 1">
                    <a:extLst>
                      <a:ext uri="{FF2B5EF4-FFF2-40B4-BE49-F238E27FC236}">
                        <a16:creationId xmlns:a16="http://schemas.microsoft.com/office/drawing/2014/main" id="{9D7131EF-4B01-48DD-ADB3-4E26124794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Rectangle 187 1">
                  <a:extLst>
                    <a:ext uri="{FF2B5EF4-FFF2-40B4-BE49-F238E27FC236}">
                      <a16:creationId xmlns:a16="http://schemas.microsoft.com/office/drawing/2014/main" id="{68EAD893-8457-4A6A-9F8F-0812CD776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 1">
                  <a:extLst>
                    <a:ext uri="{FF2B5EF4-FFF2-40B4-BE49-F238E27FC236}">
                      <a16:creationId xmlns:a16="http://schemas.microsoft.com/office/drawing/2014/main" id="{C69B51F7-2909-4D38-9B37-8A037B6DE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D0E4D31-BDDA-4C8B-A775-F7BB7B64FA8A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234" name="Group 144">
                    <a:extLst>
                      <a:ext uri="{FF2B5EF4-FFF2-40B4-BE49-F238E27FC236}">
                        <a16:creationId xmlns:a16="http://schemas.microsoft.com/office/drawing/2014/main" id="{3415209D-BA78-47AD-863B-6C387503A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241" name="Line 145 1">
                      <a:extLst>
                        <a:ext uri="{FF2B5EF4-FFF2-40B4-BE49-F238E27FC236}">
                          <a16:creationId xmlns:a16="http://schemas.microsoft.com/office/drawing/2014/main" id="{39CD00D2-0DC0-4AD8-B4C5-2B68C71EC8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Line 146 1">
                      <a:extLst>
                        <a:ext uri="{FF2B5EF4-FFF2-40B4-BE49-F238E27FC236}">
                          <a16:creationId xmlns:a16="http://schemas.microsoft.com/office/drawing/2014/main" id="{EEB74AAF-959B-4B8B-9753-02C0DB50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3" name="Group 147">
                      <a:extLst>
                        <a:ext uri="{FF2B5EF4-FFF2-40B4-BE49-F238E27FC236}">
                          <a16:creationId xmlns:a16="http://schemas.microsoft.com/office/drawing/2014/main" id="{FA2A68BC-53A7-4426-9541-FB8F70CEA1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246" name="Arc 148 1">
                        <a:extLst>
                          <a:ext uri="{FF2B5EF4-FFF2-40B4-BE49-F238E27FC236}">
                            <a16:creationId xmlns:a16="http://schemas.microsoft.com/office/drawing/2014/main" id="{3AC00513-2D42-459F-B13D-E18CAFC2CA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Arc 149 1">
                        <a:extLst>
                          <a:ext uri="{FF2B5EF4-FFF2-40B4-BE49-F238E27FC236}">
                            <a16:creationId xmlns:a16="http://schemas.microsoft.com/office/drawing/2014/main" id="{3783E84A-CFD4-4EB4-B43E-F76084D470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44" name="Line 150 1">
                      <a:extLst>
                        <a:ext uri="{FF2B5EF4-FFF2-40B4-BE49-F238E27FC236}">
                          <a16:creationId xmlns:a16="http://schemas.microsoft.com/office/drawing/2014/main" id="{BEE88C99-6770-4EC0-B93B-73CF5EADC3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Line 151 1">
                      <a:extLst>
                        <a:ext uri="{FF2B5EF4-FFF2-40B4-BE49-F238E27FC236}">
                          <a16:creationId xmlns:a16="http://schemas.microsoft.com/office/drawing/2014/main" id="{15A52AAA-CA31-402E-931B-DA510CAC8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Arc 164 1">
                    <a:extLst>
                      <a:ext uri="{FF2B5EF4-FFF2-40B4-BE49-F238E27FC236}">
                        <a16:creationId xmlns:a16="http://schemas.microsoft.com/office/drawing/2014/main" id="{BB487E22-A9EE-479F-8A27-BAD6F903FB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Arc 165 1">
                    <a:extLst>
                      <a:ext uri="{FF2B5EF4-FFF2-40B4-BE49-F238E27FC236}">
                        <a16:creationId xmlns:a16="http://schemas.microsoft.com/office/drawing/2014/main" id="{DD7E1B6C-A9F9-4C4B-AD8A-55DA7A1B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Arc 166 1">
                    <a:extLst>
                      <a:ext uri="{FF2B5EF4-FFF2-40B4-BE49-F238E27FC236}">
                        <a16:creationId xmlns:a16="http://schemas.microsoft.com/office/drawing/2014/main" id="{21C28261-E5ED-49BB-AE9B-019ECC35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167 1">
                    <a:extLst>
                      <a:ext uri="{FF2B5EF4-FFF2-40B4-BE49-F238E27FC236}">
                        <a16:creationId xmlns:a16="http://schemas.microsoft.com/office/drawing/2014/main" id="{4F1C9B30-27B1-4E35-A047-CD603C0CD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Arc 168 1">
                    <a:extLst>
                      <a:ext uri="{FF2B5EF4-FFF2-40B4-BE49-F238E27FC236}">
                        <a16:creationId xmlns:a16="http://schemas.microsoft.com/office/drawing/2014/main" id="{439D1223-715B-4A5E-8D17-782CF39AD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0" name="Rectangle 189 1">
                    <a:extLst>
                      <a:ext uri="{FF2B5EF4-FFF2-40B4-BE49-F238E27FC236}">
                        <a16:creationId xmlns:a16="http://schemas.microsoft.com/office/drawing/2014/main" id="{B12D487F-5D37-488E-A686-45B157F42E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9" name="Rectangle 190 1">
                  <a:extLst>
                    <a:ext uri="{FF2B5EF4-FFF2-40B4-BE49-F238E27FC236}">
                      <a16:creationId xmlns:a16="http://schemas.microsoft.com/office/drawing/2014/main" id="{7C633178-7222-4E38-9833-56FD220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140 1">
                  <a:extLst>
                    <a:ext uri="{FF2B5EF4-FFF2-40B4-BE49-F238E27FC236}">
                      <a16:creationId xmlns:a16="http://schemas.microsoft.com/office/drawing/2014/main" id="{516E0CE6-0B3F-4B17-B528-A79F4A83E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8DD0319-71B7-461F-9EEA-283C8ACE99A3}"/>
                  </a:ext>
                </a:extLst>
              </p:cNvPr>
              <p:cNvSpPr txBox="1"/>
              <p:nvPr/>
            </p:nvSpPr>
            <p:spPr>
              <a:xfrm>
                <a:off x="6269094" y="4604132"/>
                <a:ext cx="1846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source pipe</a:t>
                </a:r>
              </a:p>
            </p:txBody>
          </p:sp>
          <p:sp>
            <p:nvSpPr>
              <p:cNvPr id="200" name="Line 6 2 1">
                <a:extLst>
                  <a:ext uri="{FF2B5EF4-FFF2-40B4-BE49-F238E27FC236}">
                    <a16:creationId xmlns:a16="http://schemas.microsoft.com/office/drawing/2014/main" id="{2CF75C0D-FBBA-4B91-8BD3-A30A0917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1506" y="3645280"/>
                <a:ext cx="0" cy="4149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C6E7B22-19DC-4D1A-A14C-FE4724D33376}"/>
                  </a:ext>
                </a:extLst>
              </p:cNvPr>
              <p:cNvSpPr txBox="1"/>
              <p:nvPr/>
            </p:nvSpPr>
            <p:spPr>
              <a:xfrm>
                <a:off x="5359555" y="3352015"/>
                <a:ext cx="710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Valve</a:t>
                </a:r>
              </a:p>
            </p:txBody>
          </p:sp>
        </p:grp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7281112" y="4063111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94F476-99C8-4B19-AA0A-A509600960E9}"/>
                </a:ext>
              </a:extLst>
            </p:cNvPr>
            <p:cNvSpPr txBox="1"/>
            <p:nvPr/>
          </p:nvSpPr>
          <p:spPr>
            <a:xfrm>
              <a:off x="6534846" y="4830089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CF85B-235F-4E15-9543-46EA1245A6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5B5CD6-2FE2-4E88-A8AD-0D4120163F22}"/>
                </a:ext>
              </a:extLst>
            </p:cNvPr>
            <p:cNvGrpSpPr/>
            <p:nvPr/>
          </p:nvGrpSpPr>
          <p:grpSpPr>
            <a:xfrm>
              <a:off x="-806742" y="-345384"/>
              <a:ext cx="6598091" cy="3698063"/>
              <a:chOff x="-441478" y="1556988"/>
              <a:chExt cx="6598091" cy="369806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D05514C-3EC8-4BBF-BC79-6375BB692CDB}"/>
                  </a:ext>
                </a:extLst>
              </p:cNvPr>
              <p:cNvGrpSpPr/>
              <p:nvPr/>
            </p:nvGrpSpPr>
            <p:grpSpPr>
              <a:xfrm>
                <a:off x="380376" y="1556988"/>
                <a:ext cx="4415277" cy="3317875"/>
                <a:chOff x="4635061" y="1787525"/>
                <a:chExt cx="4415277" cy="3317875"/>
              </a:xfrm>
            </p:grpSpPr>
            <p:sp>
              <p:nvSpPr>
                <p:cNvPr id="72" name="Line 6 3 1">
                  <a:extLst>
                    <a:ext uri="{FF2B5EF4-FFF2-40B4-BE49-F238E27FC236}">
                      <a16:creationId xmlns:a16="http://schemas.microsoft.com/office/drawing/2014/main" id="{61A576AB-1261-4D92-ADD6-8B89F364A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53000" y="2509837"/>
                  <a:ext cx="0" cy="16891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Rectangle 137 2 1" descr="Granite">
                  <a:extLst>
                    <a:ext uri="{FF2B5EF4-FFF2-40B4-BE49-F238E27FC236}">
                      <a16:creationId xmlns:a16="http://schemas.microsoft.com/office/drawing/2014/main" id="{237B03DC-9AA9-443E-8563-3257A1D4F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965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38 2 1" descr="Granite">
                  <a:extLst>
                    <a:ext uri="{FF2B5EF4-FFF2-40B4-BE49-F238E27FC236}">
                      <a16:creationId xmlns:a16="http://schemas.microsoft.com/office/drawing/2014/main" id="{231DB85D-F515-4024-8364-A91B0417A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9540" y="2253059"/>
                  <a:ext cx="192713" cy="1515999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39 2 1" descr="Granite">
                  <a:extLst>
                    <a:ext uri="{FF2B5EF4-FFF2-40B4-BE49-F238E27FC236}">
                      <a16:creationId xmlns:a16="http://schemas.microsoft.com/office/drawing/2014/main" id="{F4F5EB3F-1F34-4C9A-93AB-9EC673AC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1525" y="3688001"/>
                  <a:ext cx="2752737" cy="346139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41 2 1">
                  <a:extLst>
                    <a:ext uri="{FF2B5EF4-FFF2-40B4-BE49-F238E27FC236}">
                      <a16:creationId xmlns:a16="http://schemas.microsoft.com/office/drawing/2014/main" id="{C26044C0-B8F3-484A-B527-F29355AC9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813" y="3645281"/>
                  <a:ext cx="1664344" cy="538925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2 2 1">
                  <a:extLst>
                    <a:ext uri="{FF2B5EF4-FFF2-40B4-BE49-F238E27FC236}">
                      <a16:creationId xmlns:a16="http://schemas.microsoft.com/office/drawing/2014/main" id="{D7C6AFCB-2EA3-4618-BF62-AE89A843D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434" y="3636518"/>
                  <a:ext cx="1716902" cy="600266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3 2 1" descr="Granite">
                  <a:extLst>
                    <a:ext uri="{FF2B5EF4-FFF2-40B4-BE49-F238E27FC236}">
                      <a16:creationId xmlns:a16="http://schemas.microsoft.com/office/drawing/2014/main" id="{5F58533A-C5EA-4E79-B954-EA8DD380E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5763" y="4036330"/>
                  <a:ext cx="280311" cy="797433"/>
                </a:xfrm>
                <a:prstGeom prst="rect">
                  <a:avLst/>
                </a:pr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152">
                  <a:extLst>
                    <a:ext uri="{FF2B5EF4-FFF2-40B4-BE49-F238E27FC236}">
                      <a16:creationId xmlns:a16="http://schemas.microsoft.com/office/drawing/2014/main" id="{FAED5B42-9216-43A1-846E-E52766791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507038" y="4179824"/>
                  <a:ext cx="135775" cy="135827"/>
                  <a:chOff x="4380" y="3764"/>
                  <a:chExt cx="388" cy="388"/>
                </a:xfrm>
              </p:grpSpPr>
              <p:sp>
                <p:nvSpPr>
                  <p:cNvPr id="190" name="Arc 153 2 1">
                    <a:extLst>
                      <a:ext uri="{FF2B5EF4-FFF2-40B4-BE49-F238E27FC236}">
                        <a16:creationId xmlns:a16="http://schemas.microsoft.com/office/drawing/2014/main" id="{56523376-D025-4361-B3A9-279BBA909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Arc 154 2 1">
                    <a:extLst>
                      <a:ext uri="{FF2B5EF4-FFF2-40B4-BE49-F238E27FC236}">
                        <a16:creationId xmlns:a16="http://schemas.microsoft.com/office/drawing/2014/main" id="{CC6CCC9E-C697-4C63-AA3C-9486F661E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Oval 155 2 1">
                  <a:extLst>
                    <a:ext uri="{FF2B5EF4-FFF2-40B4-BE49-F238E27FC236}">
                      <a16:creationId xmlns:a16="http://schemas.microsoft.com/office/drawing/2014/main" id="{79CB2C7A-F1F8-4D8F-AA9E-D6A0A764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988" y="4355084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56 2 1">
                  <a:extLst>
                    <a:ext uri="{FF2B5EF4-FFF2-40B4-BE49-F238E27FC236}">
                      <a16:creationId xmlns:a16="http://schemas.microsoft.com/office/drawing/2014/main" id="{470E8049-F76E-4158-94B3-5BD4888BD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1273" y="4483243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Oval 157 2 1">
                  <a:extLst>
                    <a:ext uri="{FF2B5EF4-FFF2-40B4-BE49-F238E27FC236}">
                      <a16:creationId xmlns:a16="http://schemas.microsoft.com/office/drawing/2014/main" id="{02249D68-6E83-450B-AC0A-3A9649762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57" y="4673839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58 2 1">
                  <a:extLst>
                    <a:ext uri="{FF2B5EF4-FFF2-40B4-BE49-F238E27FC236}">
                      <a16:creationId xmlns:a16="http://schemas.microsoft.com/office/drawing/2014/main" id="{FC1721E1-4859-42BA-91E8-B88ECCA6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7842" y="4917012"/>
                  <a:ext cx="31754" cy="3176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5" name="Group 159">
                  <a:extLst>
                    <a:ext uri="{FF2B5EF4-FFF2-40B4-BE49-F238E27FC236}">
                      <a16:creationId xmlns:a16="http://schemas.microsoft.com/office/drawing/2014/main" id="{6FC7FA97-BAF8-49E5-B339-41C6EEFD2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55953" y="4103148"/>
                  <a:ext cx="153295" cy="133636"/>
                  <a:chOff x="1668" y="3538"/>
                  <a:chExt cx="140" cy="122"/>
                </a:xfrm>
              </p:grpSpPr>
              <p:sp>
                <p:nvSpPr>
                  <p:cNvPr id="186" name="AutoShape 160 2 1">
                    <a:extLst>
                      <a:ext uri="{FF2B5EF4-FFF2-40B4-BE49-F238E27FC236}">
                        <a16:creationId xmlns:a16="http://schemas.microsoft.com/office/drawing/2014/main" id="{F0BDBCF5-A83E-47CD-A431-C0A21603F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Line 161 2 1">
                    <a:extLst>
                      <a:ext uri="{FF2B5EF4-FFF2-40B4-BE49-F238E27FC236}">
                        <a16:creationId xmlns:a16="http://schemas.microsoft.com/office/drawing/2014/main" id="{274CC78E-FA38-4194-8049-D00B53CD7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Line 162 2 1">
                    <a:extLst>
                      <a:ext uri="{FF2B5EF4-FFF2-40B4-BE49-F238E27FC236}">
                        <a16:creationId xmlns:a16="http://schemas.microsoft.com/office/drawing/2014/main" id="{B2DE38C3-2B98-4F3E-94AB-8C7757AD4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Line 163 2 1">
                    <a:extLst>
                      <a:ext uri="{FF2B5EF4-FFF2-40B4-BE49-F238E27FC236}">
                        <a16:creationId xmlns:a16="http://schemas.microsoft.com/office/drawing/2014/main" id="{A6B70AE9-DF29-424B-9CC0-F2AA7DFA18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169 2 1" descr="Granite">
                  <a:extLst>
                    <a:ext uri="{FF2B5EF4-FFF2-40B4-BE49-F238E27FC236}">
                      <a16:creationId xmlns:a16="http://schemas.microsoft.com/office/drawing/2014/main" id="{C3E337E8-C058-4D41-8AD3-0E201E807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40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0 2 1" descr="Granite">
                  <a:extLst>
                    <a:ext uri="{FF2B5EF4-FFF2-40B4-BE49-F238E27FC236}">
                      <a16:creationId xmlns:a16="http://schemas.microsoft.com/office/drawing/2014/main" id="{14268D71-8AF4-43DD-A76D-A022A0865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086771" y="1989074"/>
                  <a:ext cx="367908" cy="262890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7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8" name="Group 171">
                  <a:extLst>
                    <a:ext uri="{FF2B5EF4-FFF2-40B4-BE49-F238E27FC236}">
                      <a16:creationId xmlns:a16="http://schemas.microsoft.com/office/drawing/2014/main" id="{755818FE-1C25-4141-97CD-710EADF79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09327" y="1787525"/>
                  <a:ext cx="1357754" cy="263985"/>
                  <a:chOff x="932" y="2975"/>
                  <a:chExt cx="1312" cy="241"/>
                </a:xfrm>
              </p:grpSpPr>
              <p:sp>
                <p:nvSpPr>
                  <p:cNvPr id="184" name="AutoShape 172 2 1">
                    <a:extLst>
                      <a:ext uri="{FF2B5EF4-FFF2-40B4-BE49-F238E27FC236}">
                        <a16:creationId xmlns:a16="http://schemas.microsoft.com/office/drawing/2014/main" id="{05D572D5-1792-4CAD-A756-062854870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2975"/>
                    <a:ext cx="307" cy="13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73 2 1" descr="Granite">
                    <a:extLst>
                      <a:ext uri="{FF2B5EF4-FFF2-40B4-BE49-F238E27FC236}">
                        <a16:creationId xmlns:a16="http://schemas.microsoft.com/office/drawing/2014/main" id="{FBEBECFF-0B4A-4953-84F8-5577B1DE5E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2" y="3060"/>
                    <a:ext cx="1312" cy="156"/>
                  </a:xfrm>
                  <a:custGeom>
                    <a:avLst/>
                    <a:gdLst/>
                    <a:ahLst/>
                    <a:cxnLst>
                      <a:cxn ang="0">
                        <a:pos x="100" y="156"/>
                      </a:cxn>
                      <a:cxn ang="0">
                        <a:pos x="100" y="88"/>
                      </a:cxn>
                      <a:cxn ang="0">
                        <a:pos x="1212" y="88"/>
                      </a:cxn>
                      <a:cxn ang="0">
                        <a:pos x="1212" y="156"/>
                      </a:cxn>
                      <a:cxn ang="0">
                        <a:pos x="1312" y="156"/>
                      </a:cxn>
                      <a:cxn ang="0">
                        <a:pos x="1312" y="0"/>
                      </a:cxn>
                      <a:cxn ang="0">
                        <a:pos x="0" y="0"/>
                      </a:cxn>
                      <a:cxn ang="0">
                        <a:pos x="0" y="156"/>
                      </a:cxn>
                      <a:cxn ang="0">
                        <a:pos x="100" y="156"/>
                      </a:cxn>
                    </a:cxnLst>
                    <a:rect l="0" t="0" r="r" b="b"/>
                    <a:pathLst>
                      <a:path w="1312" h="156">
                        <a:moveTo>
                          <a:pt x="100" y="156"/>
                        </a:moveTo>
                        <a:lnTo>
                          <a:pt x="100" y="88"/>
                        </a:lnTo>
                        <a:lnTo>
                          <a:pt x="1212" y="88"/>
                        </a:lnTo>
                        <a:lnTo>
                          <a:pt x="1212" y="156"/>
                        </a:lnTo>
                        <a:lnTo>
                          <a:pt x="1312" y="156"/>
                        </a:lnTo>
                        <a:lnTo>
                          <a:pt x="1312" y="0"/>
                        </a:ln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100" y="156"/>
                        </a:lnTo>
                        <a:close/>
                      </a:path>
                    </a:pathLst>
                  </a:custGeom>
                  <a:blipFill dpi="0" rotWithShape="1">
                    <a:blip r:embed="rId7" cstate="print"/>
                    <a:srcRect/>
                    <a:tile tx="0" ty="0" sx="100000" sy="100000" flip="none" algn="tl"/>
                  </a:blip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AutoShape 174 2 1">
                  <a:extLst>
                    <a:ext uri="{FF2B5EF4-FFF2-40B4-BE49-F238E27FC236}">
                      <a16:creationId xmlns:a16="http://schemas.microsoft.com/office/drawing/2014/main" id="{5DA6538D-8854-454A-8453-41740DA0F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8021073" y="2389981"/>
                  <a:ext cx="157675" cy="105156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175 2 1">
                  <a:extLst>
                    <a:ext uri="{FF2B5EF4-FFF2-40B4-BE49-F238E27FC236}">
                      <a16:creationId xmlns:a16="http://schemas.microsoft.com/office/drawing/2014/main" id="{1C41C19D-AACA-4244-9AD2-0E14B53CD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4794" y="2524712"/>
                  <a:ext cx="2102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176 2 1">
                  <a:extLst>
                    <a:ext uri="{FF2B5EF4-FFF2-40B4-BE49-F238E27FC236}">
                      <a16:creationId xmlns:a16="http://schemas.microsoft.com/office/drawing/2014/main" id="{0EBE6898-1DDD-4DB3-BCBA-F592FFB97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1073" y="2554288"/>
                  <a:ext cx="157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177 2 1">
                  <a:extLst>
                    <a:ext uri="{FF2B5EF4-FFF2-40B4-BE49-F238E27FC236}">
                      <a16:creationId xmlns:a16="http://schemas.microsoft.com/office/drawing/2014/main" id="{322BA0A8-1DF8-4621-8E3A-B45D6A906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51732" y="2583863"/>
                  <a:ext cx="952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3" name="Group 178">
                  <a:extLst>
                    <a:ext uri="{FF2B5EF4-FFF2-40B4-BE49-F238E27FC236}">
                      <a16:creationId xmlns:a16="http://schemas.microsoft.com/office/drawing/2014/main" id="{24F0802C-4034-4686-917C-4B8BE5339A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6307" y="2492947"/>
                  <a:ext cx="81027" cy="1245442"/>
                  <a:chOff x="4310" y="2095"/>
                  <a:chExt cx="74" cy="1137"/>
                </a:xfrm>
              </p:grpSpPr>
              <p:sp>
                <p:nvSpPr>
                  <p:cNvPr id="182" name="Line 179 2 1">
                    <a:extLst>
                      <a:ext uri="{FF2B5EF4-FFF2-40B4-BE49-F238E27FC236}">
                        <a16:creationId xmlns:a16="http://schemas.microsoft.com/office/drawing/2014/main" id="{5E931E3D-7471-4E23-B395-A477020FC7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Line 180 2 1">
                    <a:extLst>
                      <a:ext uri="{FF2B5EF4-FFF2-40B4-BE49-F238E27FC236}">
                        <a16:creationId xmlns:a16="http://schemas.microsoft.com/office/drawing/2014/main" id="{A4BC43C8-6DAB-45DB-B965-AF1406BDA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81">
                  <a:extLst>
                    <a:ext uri="{FF2B5EF4-FFF2-40B4-BE49-F238E27FC236}">
                      <a16:creationId xmlns:a16="http://schemas.microsoft.com/office/drawing/2014/main" id="{2CCDCAB9-7734-4A1E-9953-57F3EF840B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8680204" y="2321010"/>
                  <a:ext cx="196072" cy="195998"/>
                  <a:chOff x="4380" y="3764"/>
                  <a:chExt cx="388" cy="388"/>
                </a:xfrm>
              </p:grpSpPr>
              <p:sp>
                <p:nvSpPr>
                  <p:cNvPr id="180" name="Arc 182 2 1">
                    <a:extLst>
                      <a:ext uri="{FF2B5EF4-FFF2-40B4-BE49-F238E27FC236}">
                        <a16:creationId xmlns:a16="http://schemas.microsoft.com/office/drawing/2014/main" id="{E14753B7-CEF3-4741-9A37-8B8F0E60B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Arc 183 2 1">
                    <a:extLst>
                      <a:ext uri="{FF2B5EF4-FFF2-40B4-BE49-F238E27FC236}">
                        <a16:creationId xmlns:a16="http://schemas.microsoft.com/office/drawing/2014/main" id="{B1536CFA-69DD-4358-9B92-02F0F54C7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84">
                  <a:extLst>
                    <a:ext uri="{FF2B5EF4-FFF2-40B4-BE49-F238E27FC236}">
                      <a16:creationId xmlns:a16="http://schemas.microsoft.com/office/drawing/2014/main" id="{7A1FC667-F6B4-4AEF-91C3-E3FF6D25C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419624" y="2138131"/>
                  <a:ext cx="81058" cy="456600"/>
                  <a:chOff x="4310" y="2095"/>
                  <a:chExt cx="74" cy="1137"/>
                </a:xfrm>
              </p:grpSpPr>
              <p:sp>
                <p:nvSpPr>
                  <p:cNvPr id="178" name="Line 185 2 1">
                    <a:extLst>
                      <a:ext uri="{FF2B5EF4-FFF2-40B4-BE49-F238E27FC236}">
                        <a16:creationId xmlns:a16="http://schemas.microsoft.com/office/drawing/2014/main" id="{C8C83274-1D26-4704-90E2-F308DE3518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Line 186 2 1">
                    <a:extLst>
                      <a:ext uri="{FF2B5EF4-FFF2-40B4-BE49-F238E27FC236}">
                        <a16:creationId xmlns:a16="http://schemas.microsoft.com/office/drawing/2014/main" id="{AF9DEB6D-4898-4B9B-AFA5-06B0CFBB5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Rectangle 187 2 1">
                  <a:extLst>
                    <a:ext uri="{FF2B5EF4-FFF2-40B4-BE49-F238E27FC236}">
                      <a16:creationId xmlns:a16="http://schemas.microsoft.com/office/drawing/2014/main" id="{6A844A3C-CED4-422E-9594-6A7BE902D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4445" y="2335213"/>
                  <a:ext cx="236512" cy="613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88 2 1">
                  <a:extLst>
                    <a:ext uri="{FF2B5EF4-FFF2-40B4-BE49-F238E27FC236}">
                      <a16:creationId xmlns:a16="http://schemas.microsoft.com/office/drawing/2014/main" id="{D43F9DA5-6EE7-4B40-BB4A-8524B3123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5104" y="4681506"/>
                  <a:ext cx="326299" cy="244269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54B9F0F-CEEE-4B56-BC69-63969455DC33}"/>
                    </a:ext>
                  </a:extLst>
                </p:cNvPr>
                <p:cNvGrpSpPr/>
                <p:nvPr/>
              </p:nvGrpSpPr>
              <p:grpSpPr>
                <a:xfrm>
                  <a:off x="5553026" y="4491990"/>
                  <a:ext cx="3497312" cy="613410"/>
                  <a:chOff x="5553026" y="4491990"/>
                  <a:chExt cx="3497312" cy="613410"/>
                </a:xfrm>
              </p:grpSpPr>
              <p:grpSp>
                <p:nvGrpSpPr>
                  <p:cNvPr id="104" name="Group 144">
                    <a:extLst>
                      <a:ext uri="{FF2B5EF4-FFF2-40B4-BE49-F238E27FC236}">
                        <a16:creationId xmlns:a16="http://schemas.microsoft.com/office/drawing/2014/main" id="{E851F0A1-BEC3-41FE-8D78-484F1752AF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931884" y="4491990"/>
                    <a:ext cx="3118454" cy="613410"/>
                    <a:chOff x="1920" y="3764"/>
                    <a:chExt cx="2848" cy="560"/>
                  </a:xfrm>
                </p:grpSpPr>
                <p:sp>
                  <p:nvSpPr>
                    <p:cNvPr id="113" name="Line 145 2 1">
                      <a:extLst>
                        <a:ext uri="{FF2B5EF4-FFF2-40B4-BE49-F238E27FC236}">
                          <a16:creationId xmlns:a16="http://schemas.microsoft.com/office/drawing/2014/main" id="{BECEED44-1F0A-485D-B9DE-1597CF33E1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76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146 2 1">
                      <a:extLst>
                        <a:ext uri="{FF2B5EF4-FFF2-40B4-BE49-F238E27FC236}">
                          <a16:creationId xmlns:a16="http://schemas.microsoft.com/office/drawing/2014/main" id="{B7726A5D-2A9E-42A2-9DA9-362B3611C3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0" y="3928"/>
                      <a:ext cx="246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3" name="Group 147">
                      <a:extLst>
                        <a:ext uri="{FF2B5EF4-FFF2-40B4-BE49-F238E27FC236}">
                          <a16:creationId xmlns:a16="http://schemas.microsoft.com/office/drawing/2014/main" id="{D729CE30-1A17-4D9D-8FE6-6AEA09B1F0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80" y="3764"/>
                      <a:ext cx="388" cy="388"/>
                      <a:chOff x="4380" y="3764"/>
                      <a:chExt cx="388" cy="388"/>
                    </a:xfrm>
                  </p:grpSpPr>
                  <p:sp>
                    <p:nvSpPr>
                      <p:cNvPr id="176" name="Arc 148 2 1">
                        <a:extLst>
                          <a:ext uri="{FF2B5EF4-FFF2-40B4-BE49-F238E27FC236}">
                            <a16:creationId xmlns:a16="http://schemas.microsoft.com/office/drawing/2014/main" id="{FB6E3AE8-750C-44B9-89B1-D5891C2912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764"/>
                        <a:ext cx="388" cy="38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Arc 149 2 1">
                        <a:extLst>
                          <a:ext uri="{FF2B5EF4-FFF2-40B4-BE49-F238E27FC236}">
                            <a16:creationId xmlns:a16="http://schemas.microsoft.com/office/drawing/2014/main" id="{62DC42C5-3D25-49DE-AB44-93F1E60821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80" y="3924"/>
                        <a:ext cx="228" cy="228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  <a:effectLst/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74" name="Line 150 2 1">
                      <a:extLst>
                        <a:ext uri="{FF2B5EF4-FFF2-40B4-BE49-F238E27FC236}">
                          <a16:creationId xmlns:a16="http://schemas.microsoft.com/office/drawing/2014/main" id="{6937CE4E-DC5B-4B3D-9D84-CB6CA1C9AE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4140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151 2 1">
                      <a:extLst>
                        <a:ext uri="{FF2B5EF4-FFF2-40B4-BE49-F238E27FC236}">
                          <a16:creationId xmlns:a16="http://schemas.microsoft.com/office/drawing/2014/main" id="{B8D189EC-F782-406D-973D-56E528D8A00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68" y="4144"/>
                      <a:ext cx="0" cy="1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" name="Arc 164 2 1">
                    <a:extLst>
                      <a:ext uri="{FF2B5EF4-FFF2-40B4-BE49-F238E27FC236}">
                        <a16:creationId xmlns:a16="http://schemas.microsoft.com/office/drawing/2014/main" id="{AC8FC8AD-DAC4-4D06-9512-E5C9920C1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53026" y="4495276"/>
                    <a:ext cx="378857" cy="55316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Arc 165 2 1">
                    <a:extLst>
                      <a:ext uri="{FF2B5EF4-FFF2-40B4-BE49-F238E27FC236}">
                        <a16:creationId xmlns:a16="http://schemas.microsoft.com/office/drawing/2014/main" id="{D986BCBD-7C75-4B2F-AED2-6F41C715D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51573" y="4673822"/>
                    <a:ext cx="280311" cy="37790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Arc 166 2 1">
                    <a:extLst>
                      <a:ext uri="{FF2B5EF4-FFF2-40B4-BE49-F238E27FC236}">
                        <a16:creationId xmlns:a16="http://schemas.microsoft.com/office/drawing/2014/main" id="{85B0E7A9-1C83-47FE-AA79-C5B2310FC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28579" y="4627816"/>
                    <a:ext cx="296735" cy="4206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Arc 167 2 1">
                    <a:extLst>
                      <a:ext uri="{FF2B5EF4-FFF2-40B4-BE49-F238E27FC236}">
                        <a16:creationId xmlns:a16="http://schemas.microsoft.com/office/drawing/2014/main" id="{2E3BAE36-6CAB-4FCA-B98F-6E3C3C001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608870" y="4588383"/>
                    <a:ext cx="313159" cy="46005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168 2 1">
                    <a:extLst>
                      <a:ext uri="{FF2B5EF4-FFF2-40B4-BE49-F238E27FC236}">
                        <a16:creationId xmlns:a16="http://schemas.microsoft.com/office/drawing/2014/main" id="{7CF26702-DD16-4586-8566-BA1ADD4A6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5585875" y="4548949"/>
                    <a:ext cx="332869" cy="496205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chemeClr val="hlink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Rectangle 189 2 1">
                    <a:extLst>
                      <a:ext uri="{FF2B5EF4-FFF2-40B4-BE49-F238E27FC236}">
                        <a16:creationId xmlns:a16="http://schemas.microsoft.com/office/drawing/2014/main" id="{A2B19F1A-C2BB-4B0B-9C60-5C331324F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2110" y="4505134"/>
                    <a:ext cx="394187" cy="15773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" name="Rectangle 190 2 1">
                  <a:extLst>
                    <a:ext uri="{FF2B5EF4-FFF2-40B4-BE49-F238E27FC236}">
                      <a16:creationId xmlns:a16="http://schemas.microsoft.com/office/drawing/2014/main" id="{1A49391F-7868-43E4-AB26-40AADBF5A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4822" y="3754819"/>
                  <a:ext cx="32849" cy="3198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A183EF0-54E8-4256-B866-7297A5F3D3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1000" y="3141181"/>
                  <a:ext cx="224000" cy="21638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EAD8AA5-857B-4E00-8104-1D870446D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4211320"/>
                  <a:ext cx="1039617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4831AD3-E2CC-4C21-9242-1FEFA599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061" y="2501710"/>
                  <a:ext cx="3626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Line 140 2 1">
                  <a:extLst>
                    <a:ext uri="{FF2B5EF4-FFF2-40B4-BE49-F238E27FC236}">
                      <a16:creationId xmlns:a16="http://schemas.microsoft.com/office/drawing/2014/main" id="{77CB65DE-63A8-46E1-B371-33416522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12254" y="2501710"/>
                  <a:ext cx="11497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595E9BE-9C70-4445-B904-85B6BE14A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277" y="3538521"/>
                <a:ext cx="1137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Line 6 4">
                <a:extLst>
                  <a:ext uri="{FF2B5EF4-FFF2-40B4-BE49-F238E27FC236}">
                    <a16:creationId xmlns:a16="http://schemas.microsoft.com/office/drawing/2014/main" id="{46E7DB01-4488-42A3-B3EA-B31D6F726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12" y="2282811"/>
                <a:ext cx="0" cy="12414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FF4EE3-7BBC-4389-8A37-240097900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182" y="2823080"/>
                <a:ext cx="614095" cy="21485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E8F511F-BDF6-442F-9AC3-FDED3B1B65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478" y="5024956"/>
                <a:ext cx="6598091" cy="23009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01113F-E545-4D18-9419-23812ECD2A96}"/>
              </a:ext>
            </a:extLst>
          </p:cNvPr>
          <p:cNvGrpSpPr/>
          <p:nvPr/>
        </p:nvGrpSpPr>
        <p:grpSpPr>
          <a:xfrm>
            <a:off x="629042" y="4111167"/>
            <a:ext cx="5746857" cy="3317875"/>
            <a:chOff x="683122" y="4447979"/>
            <a:chExt cx="5746857" cy="3317875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8921" y="5170292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26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601" y="4913513"/>
              <a:ext cx="192713" cy="1515999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586" y="6348455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874" y="6305735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95" y="6296972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824" y="6696784"/>
              <a:ext cx="280311" cy="797433"/>
            </a:xfrm>
            <a:prstGeom prst="rect">
              <a:avLst/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049" y="7015538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334" y="7143697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618" y="733429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903" y="757746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601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4832" y="4649528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7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9134" y="5050435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855" y="5185166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9134" y="5214742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793" y="5244317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06" y="4995667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165" y="7341960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883" y="6415273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22" y="6866655"/>
              <a:ext cx="1086880" cy="12212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22" y="5162164"/>
              <a:ext cx="362690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315" y="5162164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132" y="6331167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8121E1-C862-4043-BF38-2FEF3256D548}"/>
                </a:ext>
              </a:extLst>
            </p:cNvPr>
            <p:cNvSpPr txBox="1"/>
            <p:nvPr/>
          </p:nvSpPr>
          <p:spPr>
            <a:xfrm>
              <a:off x="1406181" y="6037902"/>
              <a:ext cx="71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Valve</a:t>
              </a:r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78310" y="4554622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B2E6029-74FA-4C66-9BC3-262A9E2B2349}"/>
                </a:ext>
              </a:extLst>
            </p:cNvPr>
            <p:cNvSpPr txBox="1"/>
            <p:nvPr/>
          </p:nvSpPr>
          <p:spPr>
            <a:xfrm>
              <a:off x="5786918" y="5244317"/>
              <a:ext cx="643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A09E465-4BBD-4935-B4A0-48CDB62E09DF}"/>
                </a:ext>
              </a:extLst>
            </p:cNvPr>
            <p:cNvSpPr txBox="1"/>
            <p:nvPr/>
          </p:nvSpPr>
          <p:spPr>
            <a:xfrm>
              <a:off x="2214601" y="7246470"/>
              <a:ext cx="184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source pipe</a:t>
              </a:r>
            </a:p>
          </p:txBody>
        </p:sp>
        <p:grpSp>
          <p:nvGrpSpPr>
            <p:cNvPr id="150" name="Group 152">
              <a:extLst>
                <a:ext uri="{FF2B5EF4-FFF2-40B4-BE49-F238E27FC236}">
                  <a16:creationId xmlns:a16="http://schemas.microsoft.com/office/drawing/2014/main" id="{566F31DD-E054-41B8-9914-52BC77FE24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55099" y="6840278"/>
              <a:ext cx="135775" cy="135827"/>
              <a:chOff x="4380" y="3764"/>
              <a:chExt cx="388" cy="388"/>
            </a:xfrm>
          </p:grpSpPr>
          <p:sp>
            <p:nvSpPr>
              <p:cNvPr id="285" name="Arc 153 2 2">
                <a:extLst>
                  <a:ext uri="{FF2B5EF4-FFF2-40B4-BE49-F238E27FC236}">
                    <a16:creationId xmlns:a16="http://schemas.microsoft.com/office/drawing/2014/main" id="{1CD0E70E-61C0-4E9A-AF44-E712D60A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6" name="Arc 154 2 2">
                <a:extLst>
                  <a:ext uri="{FF2B5EF4-FFF2-40B4-BE49-F238E27FC236}">
                    <a16:creationId xmlns:a16="http://schemas.microsoft.com/office/drawing/2014/main" id="{2588E1CE-C6DC-49B2-9D7E-0EC9EE79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9">
              <a:extLst>
                <a:ext uri="{FF2B5EF4-FFF2-40B4-BE49-F238E27FC236}">
                  <a16:creationId xmlns:a16="http://schemas.microsoft.com/office/drawing/2014/main" id="{F0FCCA76-C11F-48EE-BF80-E54A1646C9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4014" y="6763602"/>
              <a:ext cx="153295" cy="133636"/>
              <a:chOff x="1668" y="3538"/>
              <a:chExt cx="140" cy="122"/>
            </a:xfrm>
          </p:grpSpPr>
          <p:sp>
            <p:nvSpPr>
              <p:cNvPr id="281" name="AutoShape 160 2 2">
                <a:extLst>
                  <a:ext uri="{FF2B5EF4-FFF2-40B4-BE49-F238E27FC236}">
                    <a16:creationId xmlns:a16="http://schemas.microsoft.com/office/drawing/2014/main" id="{C6CD71AE-0974-4178-9F64-63A09F5D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538"/>
                <a:ext cx="140" cy="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2" name="Line 161 2 2">
                <a:extLst>
                  <a:ext uri="{FF2B5EF4-FFF2-40B4-BE49-F238E27FC236}">
                    <a16:creationId xmlns:a16="http://schemas.microsoft.com/office/drawing/2014/main" id="{E9BD4818-F6E4-4205-BC05-14F10BADA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3" name="Line 162 2 2">
                <a:extLst>
                  <a:ext uri="{FF2B5EF4-FFF2-40B4-BE49-F238E27FC236}">
                    <a16:creationId xmlns:a16="http://schemas.microsoft.com/office/drawing/2014/main" id="{BD5A2348-208F-45A9-BD59-E16F56D1F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9" y="3612"/>
                <a:ext cx="78" cy="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4" name="Line 163 2 2">
                <a:extLst>
                  <a:ext uri="{FF2B5EF4-FFF2-40B4-BE49-F238E27FC236}">
                    <a16:creationId xmlns:a16="http://schemas.microsoft.com/office/drawing/2014/main" id="{A69E7DC1-A426-4138-A2B8-A3D8A8D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7" y="3567"/>
                <a:ext cx="3" cy="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71">
              <a:extLst>
                <a:ext uri="{FF2B5EF4-FFF2-40B4-BE49-F238E27FC236}">
                  <a16:creationId xmlns:a16="http://schemas.microsoft.com/office/drawing/2014/main" id="{F4766AB4-9C6D-4CF2-93E3-05EED2925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388" y="4447979"/>
              <a:ext cx="1357754" cy="263985"/>
              <a:chOff x="932" y="2975"/>
              <a:chExt cx="1312" cy="241"/>
            </a:xfrm>
          </p:grpSpPr>
          <p:sp>
            <p:nvSpPr>
              <p:cNvPr id="279" name="AutoShape 172 2 2">
                <a:extLst>
                  <a:ext uri="{FF2B5EF4-FFF2-40B4-BE49-F238E27FC236}">
                    <a16:creationId xmlns:a16="http://schemas.microsoft.com/office/drawing/2014/main" id="{3F2B62E4-BE4A-4FCF-8B62-D313D5C8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975"/>
                <a:ext cx="307" cy="13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0" name="Freeform 173 2 2" descr="Granite">
                <a:extLst>
                  <a:ext uri="{FF2B5EF4-FFF2-40B4-BE49-F238E27FC236}">
                    <a16:creationId xmlns:a16="http://schemas.microsoft.com/office/drawing/2014/main" id="{FD00D71E-8BC7-4249-8282-80DC8661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3060"/>
                <a:ext cx="1312" cy="156"/>
              </a:xfrm>
              <a:custGeom>
                <a:avLst/>
                <a:gdLst/>
                <a:ahLst/>
                <a:cxnLst>
                  <a:cxn ang="0">
                    <a:pos x="100" y="156"/>
                  </a:cxn>
                  <a:cxn ang="0">
                    <a:pos x="100" y="88"/>
                  </a:cxn>
                  <a:cxn ang="0">
                    <a:pos x="1212" y="88"/>
                  </a:cxn>
                  <a:cxn ang="0">
                    <a:pos x="1212" y="156"/>
                  </a:cxn>
                  <a:cxn ang="0">
                    <a:pos x="1312" y="156"/>
                  </a:cxn>
                  <a:cxn ang="0">
                    <a:pos x="1312" y="0"/>
                  </a:cxn>
                  <a:cxn ang="0">
                    <a:pos x="0" y="0"/>
                  </a:cxn>
                  <a:cxn ang="0">
                    <a:pos x="0" y="156"/>
                  </a:cxn>
                  <a:cxn ang="0">
                    <a:pos x="100" y="156"/>
                  </a:cxn>
                </a:cxnLst>
                <a:rect l="0" t="0" r="r" b="b"/>
                <a:pathLst>
                  <a:path w="1312" h="156">
                    <a:moveTo>
                      <a:pt x="100" y="156"/>
                    </a:moveTo>
                    <a:lnTo>
                      <a:pt x="100" y="88"/>
                    </a:lnTo>
                    <a:lnTo>
                      <a:pt x="1212" y="88"/>
                    </a:lnTo>
                    <a:lnTo>
                      <a:pt x="1212" y="156"/>
                    </a:lnTo>
                    <a:lnTo>
                      <a:pt x="1312" y="156"/>
                    </a:lnTo>
                    <a:lnTo>
                      <a:pt x="1312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00" y="156"/>
                    </a:lnTo>
                    <a:close/>
                  </a:path>
                </a:pathLst>
              </a:custGeom>
              <a:blipFill dpi="0" rotWithShape="1">
                <a:blip r:embed="rId7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78">
              <a:extLst>
                <a:ext uri="{FF2B5EF4-FFF2-40B4-BE49-F238E27FC236}">
                  <a16:creationId xmlns:a16="http://schemas.microsoft.com/office/drawing/2014/main" id="{B53EF5BD-196F-442F-9E6F-8597DCAB6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4368" y="5153401"/>
              <a:ext cx="81027" cy="1245442"/>
              <a:chOff x="4310" y="2095"/>
              <a:chExt cx="74" cy="1137"/>
            </a:xfrm>
          </p:grpSpPr>
          <p:sp>
            <p:nvSpPr>
              <p:cNvPr id="277" name="Line 179 2 2">
                <a:extLst>
                  <a:ext uri="{FF2B5EF4-FFF2-40B4-BE49-F238E27FC236}">
                    <a16:creationId xmlns:a16="http://schemas.microsoft.com/office/drawing/2014/main" id="{3E86EE85-5451-4C3A-B574-2D896D8AE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8" name="Line 180 2 2">
                <a:extLst>
                  <a:ext uri="{FF2B5EF4-FFF2-40B4-BE49-F238E27FC236}">
                    <a16:creationId xmlns:a16="http://schemas.microsoft.com/office/drawing/2014/main" id="{A20C81ED-F989-4AAC-A46D-DC09365FA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81">
              <a:extLst>
                <a:ext uri="{FF2B5EF4-FFF2-40B4-BE49-F238E27FC236}">
                  <a16:creationId xmlns:a16="http://schemas.microsoft.com/office/drawing/2014/main" id="{577446F9-4039-4E58-A426-448997EA8C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4728265" y="4981464"/>
              <a:ext cx="196072" cy="195998"/>
              <a:chOff x="4380" y="3764"/>
              <a:chExt cx="388" cy="388"/>
            </a:xfrm>
          </p:grpSpPr>
          <p:sp>
            <p:nvSpPr>
              <p:cNvPr id="275" name="Arc 182 2 2">
                <a:extLst>
                  <a:ext uri="{FF2B5EF4-FFF2-40B4-BE49-F238E27FC236}">
                    <a16:creationId xmlns:a16="http://schemas.microsoft.com/office/drawing/2014/main" id="{7DD78001-A916-4BED-9237-A446DADB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" name="Arc 183 2 2">
                <a:extLst>
                  <a:ext uri="{FF2B5EF4-FFF2-40B4-BE49-F238E27FC236}">
                    <a16:creationId xmlns:a16="http://schemas.microsoft.com/office/drawing/2014/main" id="{B694F050-1AE9-4CFE-AF95-7D1DB315A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84">
              <a:extLst>
                <a:ext uri="{FF2B5EF4-FFF2-40B4-BE49-F238E27FC236}">
                  <a16:creationId xmlns:a16="http://schemas.microsoft.com/office/drawing/2014/main" id="{D01D99F0-38BB-4A35-9EA2-E4FB8D231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67685" y="4798585"/>
              <a:ext cx="81058" cy="456600"/>
              <a:chOff x="4310" y="2095"/>
              <a:chExt cx="74" cy="1137"/>
            </a:xfrm>
          </p:grpSpPr>
          <p:sp>
            <p:nvSpPr>
              <p:cNvPr id="273" name="Line 185 2 2">
                <a:extLst>
                  <a:ext uri="{FF2B5EF4-FFF2-40B4-BE49-F238E27FC236}">
                    <a16:creationId xmlns:a16="http://schemas.microsoft.com/office/drawing/2014/main" id="{32E34E6D-289C-4753-B446-0DDF0247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815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" name="Line 186 2 2">
                <a:extLst>
                  <a:ext uri="{FF2B5EF4-FFF2-40B4-BE49-F238E27FC236}">
                    <a16:creationId xmlns:a16="http://schemas.microsoft.com/office/drawing/2014/main" id="{5146DB03-0C7A-42C3-8A6C-9090716A6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741" y="2664"/>
                <a:ext cx="113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29B5B3-8A0E-478F-A76A-62C015590016}"/>
                </a:ext>
              </a:extLst>
            </p:cNvPr>
            <p:cNvGrpSpPr/>
            <p:nvPr/>
          </p:nvGrpSpPr>
          <p:grpSpPr>
            <a:xfrm>
              <a:off x="1601087" y="7152444"/>
              <a:ext cx="3497312" cy="613410"/>
              <a:chOff x="5553026" y="4491990"/>
              <a:chExt cx="3497312" cy="613410"/>
            </a:xfrm>
          </p:grpSpPr>
          <p:grpSp>
            <p:nvGrpSpPr>
              <p:cNvPr id="196" name="Group 144">
                <a:extLst>
                  <a:ext uri="{FF2B5EF4-FFF2-40B4-BE49-F238E27FC236}">
                    <a16:creationId xmlns:a16="http://schemas.microsoft.com/office/drawing/2014/main" id="{FA86264D-8509-4566-8CF9-E56904EB0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31884" y="4491990"/>
                <a:ext cx="3118454" cy="613410"/>
                <a:chOff x="1920" y="3764"/>
                <a:chExt cx="2848" cy="560"/>
              </a:xfrm>
            </p:grpSpPr>
            <p:sp>
              <p:nvSpPr>
                <p:cNvPr id="266" name="Line 145 2 2">
                  <a:extLst>
                    <a:ext uri="{FF2B5EF4-FFF2-40B4-BE49-F238E27FC236}">
                      <a16:creationId xmlns:a16="http://schemas.microsoft.com/office/drawing/2014/main" id="{5A105E5B-D2C1-46B0-B990-3BE146D57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76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Line 146 2 2">
                  <a:extLst>
                    <a:ext uri="{FF2B5EF4-FFF2-40B4-BE49-F238E27FC236}">
                      <a16:creationId xmlns:a16="http://schemas.microsoft.com/office/drawing/2014/main" id="{5CDD7E09-977C-4102-8221-DDFB30BD0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20" y="3928"/>
                  <a:ext cx="24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68" name="Group 147">
                  <a:extLst>
                    <a:ext uri="{FF2B5EF4-FFF2-40B4-BE49-F238E27FC236}">
                      <a16:creationId xmlns:a16="http://schemas.microsoft.com/office/drawing/2014/main" id="{883ABB80-0902-4AEC-8C02-48111C33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3764"/>
                  <a:ext cx="388" cy="388"/>
                  <a:chOff x="4380" y="3764"/>
                  <a:chExt cx="388" cy="388"/>
                </a:xfrm>
              </p:grpSpPr>
              <p:sp>
                <p:nvSpPr>
                  <p:cNvPr id="271" name="Arc 148 2 2">
                    <a:extLst>
                      <a:ext uri="{FF2B5EF4-FFF2-40B4-BE49-F238E27FC236}">
                        <a16:creationId xmlns:a16="http://schemas.microsoft.com/office/drawing/2014/main" id="{20230A66-C4FD-4F79-B227-1CF35C752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Arc 149 2 2">
                    <a:extLst>
                      <a:ext uri="{FF2B5EF4-FFF2-40B4-BE49-F238E27FC236}">
                        <a16:creationId xmlns:a16="http://schemas.microsoft.com/office/drawing/2014/main" id="{E7FCD511-C590-481E-AE59-F378317576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9" name="Line 150 2 2">
                  <a:extLst>
                    <a:ext uri="{FF2B5EF4-FFF2-40B4-BE49-F238E27FC236}">
                      <a16:creationId xmlns:a16="http://schemas.microsoft.com/office/drawing/2014/main" id="{18DD0D56-BB34-44B1-AAE8-EE39FFFB6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8" y="4140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Line 151 2 2">
                  <a:extLst>
                    <a:ext uri="{FF2B5EF4-FFF2-40B4-BE49-F238E27FC236}">
                      <a16:creationId xmlns:a16="http://schemas.microsoft.com/office/drawing/2014/main" id="{7C300C4C-D24A-49FF-8C6A-521655CC1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4144"/>
                  <a:ext cx="0" cy="1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2" name="Arc 164 2 2">
                <a:extLst>
                  <a:ext uri="{FF2B5EF4-FFF2-40B4-BE49-F238E27FC236}">
                    <a16:creationId xmlns:a16="http://schemas.microsoft.com/office/drawing/2014/main" id="{506BFD1A-448A-4B68-A481-C40F136B6A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3026" y="4495276"/>
                <a:ext cx="378857" cy="55316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0" name="Arc 165 2 2">
                <a:extLst>
                  <a:ext uri="{FF2B5EF4-FFF2-40B4-BE49-F238E27FC236}">
                    <a16:creationId xmlns:a16="http://schemas.microsoft.com/office/drawing/2014/main" id="{86BF2795-9366-41DA-B4CB-BA9AB0DE6B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1573" y="4673822"/>
                <a:ext cx="280311" cy="3779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Arc 166 2 2">
                <a:extLst>
                  <a:ext uri="{FF2B5EF4-FFF2-40B4-BE49-F238E27FC236}">
                    <a16:creationId xmlns:a16="http://schemas.microsoft.com/office/drawing/2014/main" id="{64E52C09-EC7D-4568-816E-E84C6A30F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8579" y="4627816"/>
                <a:ext cx="296735" cy="420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" name="Arc 167 2 2">
                <a:extLst>
                  <a:ext uri="{FF2B5EF4-FFF2-40B4-BE49-F238E27FC236}">
                    <a16:creationId xmlns:a16="http://schemas.microsoft.com/office/drawing/2014/main" id="{88091511-FABE-45F4-8138-9C6DE9E2E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08870" y="4588383"/>
                <a:ext cx="313159" cy="46005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4" name="Arc 168 2 2">
                <a:extLst>
                  <a:ext uri="{FF2B5EF4-FFF2-40B4-BE49-F238E27FC236}">
                    <a16:creationId xmlns:a16="http://schemas.microsoft.com/office/drawing/2014/main" id="{9F8F8208-0120-4F5F-B98E-38FDC23E61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5875" y="4548949"/>
                <a:ext cx="332869" cy="4962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635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189 2 2">
                <a:extLst>
                  <a:ext uri="{FF2B5EF4-FFF2-40B4-BE49-F238E27FC236}">
                    <a16:creationId xmlns:a16="http://schemas.microsoft.com/office/drawing/2014/main" id="{8FF037D6-A197-41F4-85B5-5E724431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110" y="4505134"/>
                <a:ext cx="394187" cy="1577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916802" y="5684769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09" y="5832115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D2447A-6777-424B-B2A5-841DB6891902}"/>
              </a:ext>
            </a:extLst>
          </p:cNvPr>
          <p:cNvGrpSpPr/>
          <p:nvPr/>
        </p:nvGrpSpPr>
        <p:grpSpPr>
          <a:xfrm>
            <a:off x="437591" y="438529"/>
            <a:ext cx="8143366" cy="5127703"/>
            <a:chOff x="437591" y="438529"/>
            <a:chExt cx="8143366" cy="5127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7C5546-6D67-4C82-B8EE-03C41BF4AC76}"/>
                </a:ext>
              </a:extLst>
            </p:cNvPr>
            <p:cNvGrpSpPr/>
            <p:nvPr/>
          </p:nvGrpSpPr>
          <p:grpSpPr>
            <a:xfrm>
              <a:off x="555898" y="438529"/>
              <a:ext cx="8025059" cy="4853554"/>
              <a:chOff x="555898" y="438529"/>
              <a:chExt cx="8025059" cy="4853554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1100471" y="922612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220294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0294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87455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42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244353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55589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63CD7D0A-761A-4A7E-B4F4-46AE9D6A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246" y="114300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9B1060-9895-4E6D-9B2F-6D401D0AEFEF}"/>
                  </a:ext>
                </a:extLst>
              </p:cNvPr>
              <p:cNvGrpSpPr/>
              <p:nvPr/>
            </p:nvGrpSpPr>
            <p:grpSpPr>
              <a:xfrm>
                <a:off x="5287517" y="932772"/>
                <a:ext cx="482269" cy="420455"/>
                <a:chOff x="4446109" y="2103464"/>
                <a:chExt cx="482269" cy="420455"/>
              </a:xfrm>
            </p:grpSpPr>
            <p:sp>
              <p:nvSpPr>
                <p:cNvPr id="94" name="AutoShape 174">
                  <a:extLst>
                    <a:ext uri="{FF2B5EF4-FFF2-40B4-BE49-F238E27FC236}">
                      <a16:creationId xmlns:a16="http://schemas.microsoft.com/office/drawing/2014/main" id="{23FB582D-21B0-4157-A485-1456DC2A6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175">
                  <a:extLst>
                    <a:ext uri="{FF2B5EF4-FFF2-40B4-BE49-F238E27FC236}">
                      <a16:creationId xmlns:a16="http://schemas.microsoft.com/office/drawing/2014/main" id="{7A1233CF-8AA0-49F0-85DA-2679D0A9C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176">
                  <a:extLst>
                    <a:ext uri="{FF2B5EF4-FFF2-40B4-BE49-F238E27FC236}">
                      <a16:creationId xmlns:a16="http://schemas.microsoft.com/office/drawing/2014/main" id="{59CAEBE5-A3F1-4203-AF84-96C94A032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177">
                  <a:extLst>
                    <a:ext uri="{FF2B5EF4-FFF2-40B4-BE49-F238E27FC236}">
                      <a16:creationId xmlns:a16="http://schemas.microsoft.com/office/drawing/2014/main" id="{8EA50985-6C5E-4008-9BD0-16FB1E983D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A777ED-A07D-4B34-87F5-D5B53E8C675E}"/>
                  </a:ext>
                </a:extLst>
              </p:cNvPr>
              <p:cNvSpPr/>
              <p:nvPr/>
            </p:nvSpPr>
            <p:spPr>
              <a:xfrm rot="10800000">
                <a:off x="6389989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CFC8880-E90E-4FAC-85FF-870A9B020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89990" y="4100493"/>
                <a:ext cx="337765" cy="805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139D53E3-273F-4D4E-A5E4-B1418A0779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61604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69FC2D8-0390-48FB-A375-EB9B58BAA77D}"/>
                  </a:ext>
                </a:extLst>
              </p:cNvPr>
              <p:cNvSpPr/>
              <p:nvPr/>
            </p:nvSpPr>
            <p:spPr bwMode="auto">
              <a:xfrm rot="5400000">
                <a:off x="7631100" y="4974910"/>
                <a:ext cx="268607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D1AE7EA1-56B1-486B-BEF5-11432587E4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13248" y="469396"/>
                <a:ext cx="290826" cy="36911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3E037F-588D-4F2C-ADBF-A524E0847950}"/>
                  </a:ext>
                </a:extLst>
              </p:cNvPr>
              <p:cNvSpPr/>
              <p:nvPr/>
            </p:nvSpPr>
            <p:spPr bwMode="auto">
              <a:xfrm>
                <a:off x="6448425" y="438531"/>
                <a:ext cx="219075" cy="9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3544637" y="4749167"/>
                <a:ext cx="620057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Left Brace 100">
                <a:extLst>
                  <a:ext uri="{FF2B5EF4-FFF2-40B4-BE49-F238E27FC236}">
                    <a16:creationId xmlns:a16="http://schemas.microsoft.com/office/drawing/2014/main" id="{02177F7C-3FD9-4342-9167-329B031E6D16}"/>
                  </a:ext>
                </a:extLst>
              </p:cNvPr>
              <p:cNvSpPr/>
              <p:nvPr/>
            </p:nvSpPr>
            <p:spPr>
              <a:xfrm rot="10800000">
                <a:off x="6767121" y="438529"/>
                <a:ext cx="337767" cy="3698765"/>
              </a:xfrm>
              <a:prstGeom prst="leftBrace">
                <a:avLst>
                  <a:gd name="adj1" fmla="val 32109"/>
                  <a:gd name="adj2" fmla="val 903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1C4079-2A4C-4750-BC9B-53C87B87BBC4}"/>
                  </a:ext>
                </a:extLst>
              </p:cNvPr>
              <p:cNvSpPr txBox="1"/>
              <p:nvPr/>
            </p:nvSpPr>
            <p:spPr>
              <a:xfrm>
                <a:off x="7144911" y="529971"/>
                <a:ext cx="1436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stub</a:t>
                </a:r>
              </a:p>
            </p:txBody>
          </p:sp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E1AE29F3-2B12-4136-8604-14DF3A742274}"/>
                  </a:ext>
                </a:extLst>
              </p:cNvPr>
              <p:cNvSpPr/>
              <p:nvPr/>
            </p:nvSpPr>
            <p:spPr>
              <a:xfrm>
                <a:off x="5984857" y="4124601"/>
                <a:ext cx="337767" cy="624565"/>
              </a:xfrm>
              <a:prstGeom prst="leftBrace">
                <a:avLst>
                  <a:gd name="adj1" fmla="val 32109"/>
                  <a:gd name="adj2" fmla="val 822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EE5136-B0DE-40E1-BA7D-61BAC884AD98}"/>
                  </a:ext>
                </a:extLst>
              </p:cNvPr>
              <p:cNvSpPr txBox="1"/>
              <p:nvPr/>
            </p:nvSpPr>
            <p:spPr>
              <a:xfrm>
                <a:off x="4717694" y="4398533"/>
                <a:ext cx="14360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 coupling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C6ABB40-5324-4E8E-A704-FB4416D8D1F9}"/>
                </a:ext>
              </a:extLst>
            </p:cNvPr>
            <p:cNvSpPr/>
            <p:nvPr/>
          </p:nvSpPr>
          <p:spPr bwMode="auto">
            <a:xfrm>
              <a:off x="1987062" y="4162129"/>
              <a:ext cx="1822938" cy="12365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6F1700-BD76-4C1F-A286-5EE4A811E70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 flipV="1">
              <a:off x="1597876" y="5190475"/>
              <a:ext cx="656149" cy="271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90A731-C6F3-4EF9-88AE-C8E0764A7866}"/>
                </a:ext>
              </a:extLst>
            </p:cNvPr>
            <p:cNvSpPr txBox="1"/>
            <p:nvPr/>
          </p:nvSpPr>
          <p:spPr>
            <a:xfrm>
              <a:off x="437591" y="4704458"/>
              <a:ext cx="1436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Drain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389C75-2F09-4EAA-9186-12F16B48BF85}"/>
              </a:ext>
            </a:extLst>
          </p:cNvPr>
          <p:cNvGrpSpPr/>
          <p:nvPr/>
        </p:nvGrpSpPr>
        <p:grpSpPr>
          <a:xfrm>
            <a:off x="1476635" y="842426"/>
            <a:ext cx="9766268" cy="5846492"/>
            <a:chOff x="2541890" y="657676"/>
            <a:chExt cx="9766268" cy="584649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E004FE-7E9E-4840-8BDD-27A3A5095700}"/>
                </a:ext>
              </a:extLst>
            </p:cNvPr>
            <p:cNvGrpSpPr/>
            <p:nvPr/>
          </p:nvGrpSpPr>
          <p:grpSpPr>
            <a:xfrm>
              <a:off x="2541890" y="1008034"/>
              <a:ext cx="7254834" cy="4572185"/>
              <a:chOff x="1547720" y="1378874"/>
              <a:chExt cx="7254834" cy="45721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8D0F686-BD75-4C2A-A32C-447084CDF18B}"/>
                  </a:ext>
                </a:extLst>
              </p:cNvPr>
              <p:cNvGrpSpPr/>
              <p:nvPr/>
            </p:nvGrpSpPr>
            <p:grpSpPr>
              <a:xfrm>
                <a:off x="1547720" y="1471716"/>
                <a:ext cx="7254834" cy="4479343"/>
                <a:chOff x="2616200" y="1995489"/>
                <a:chExt cx="9677172" cy="5491160"/>
              </a:xfrm>
            </p:grpSpPr>
            <p:sp>
              <p:nvSpPr>
                <p:cNvPr id="23" name="Freeform 2397">
                  <a:extLst>
                    <a:ext uri="{FF2B5EF4-FFF2-40B4-BE49-F238E27FC236}">
                      <a16:creationId xmlns:a16="http://schemas.microsoft.com/office/drawing/2014/main" id="{1017739F-9FF0-4A80-80F9-85EAC2AA6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2817814"/>
                  <a:ext cx="4322763" cy="3016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396">
                  <a:extLst>
                    <a:ext uri="{FF2B5EF4-FFF2-40B4-BE49-F238E27FC236}">
                      <a16:creationId xmlns:a16="http://schemas.microsoft.com/office/drawing/2014/main" id="{D2FFE8C9-DD30-43C4-BBD8-A4A8AB42D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200" y="1995489"/>
                  <a:ext cx="4322763" cy="383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99">
                  <a:extLst>
                    <a:ext uri="{FF2B5EF4-FFF2-40B4-BE49-F238E27FC236}">
                      <a16:creationId xmlns:a16="http://schemas.microsoft.com/office/drawing/2014/main" id="{4142C53E-A8C5-4F7A-82EE-F40282FFC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2465388"/>
                  <a:ext cx="3046413" cy="9699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401">
                  <a:extLst>
                    <a:ext uri="{FF2B5EF4-FFF2-40B4-BE49-F238E27FC236}">
                      <a16:creationId xmlns:a16="http://schemas.microsoft.com/office/drawing/2014/main" id="{8EC8D623-B676-49EF-959B-798AEBF6A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125" y="3046413"/>
                  <a:ext cx="3046413" cy="3889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56"/>
                    </a:cxn>
                    <a:cxn ang="0">
                      <a:pos x="1309" y="856"/>
                    </a:cxn>
                    <a:cxn ang="0">
                      <a:pos x="1309" y="0"/>
                    </a:cxn>
                  </a:cxnLst>
                  <a:rect l="0" t="0" r="r" b="b"/>
                  <a:pathLst>
                    <a:path w="1309" h="856">
                      <a:moveTo>
                        <a:pt x="0" y="0"/>
                      </a:moveTo>
                      <a:lnTo>
                        <a:pt x="0" y="856"/>
                      </a:lnTo>
                      <a:lnTo>
                        <a:pt x="1309" y="856"/>
                      </a:lnTo>
                      <a:lnTo>
                        <a:pt x="1309" y="0"/>
                      </a:lnTo>
                    </a:path>
                  </a:pathLst>
                </a:custGeom>
                <a:solidFill>
                  <a:schemeClr val="hlink"/>
                </a:solidFill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2400">
                  <a:extLst>
                    <a:ext uri="{FF2B5EF4-FFF2-40B4-BE49-F238E27FC236}">
                      <a16:creationId xmlns:a16="http://schemas.microsoft.com/office/drawing/2014/main" id="{749913FF-963D-4880-801B-5DC0E104E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4389" y="3367088"/>
                  <a:ext cx="160337" cy="157162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402">
                  <a:extLst>
                    <a:ext uri="{FF2B5EF4-FFF2-40B4-BE49-F238E27FC236}">
                      <a16:creationId xmlns:a16="http://schemas.microsoft.com/office/drawing/2014/main" id="{4CB05190-B914-4F8F-9BEA-C67FFAD54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96906" y="2119313"/>
                  <a:ext cx="0" cy="6937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403">
                  <a:extLst>
                    <a:ext uri="{FF2B5EF4-FFF2-40B4-BE49-F238E27FC236}">
                      <a16:creationId xmlns:a16="http://schemas.microsoft.com/office/drawing/2014/main" id="{5BBC87CE-B8CE-4E59-B0EE-58EE94CD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8706431" y="3028949"/>
                  <a:ext cx="0" cy="3321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Rectangle 2407">
                  <a:extLst>
                    <a:ext uri="{FF2B5EF4-FFF2-40B4-BE49-F238E27FC236}">
                      <a16:creationId xmlns:a16="http://schemas.microsoft.com/office/drawing/2014/main" id="{A6599C06-044E-4F99-B5F2-A839AE16C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1463" y="3011488"/>
                  <a:ext cx="215900" cy="36480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9" name="Group 2412">
                  <a:extLst>
                    <a:ext uri="{FF2B5EF4-FFF2-40B4-BE49-F238E27FC236}">
                      <a16:creationId xmlns:a16="http://schemas.microsoft.com/office/drawing/2014/main" id="{C32742F8-04CA-4E69-8046-DEAC2BF4D1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49713" y="3084513"/>
                  <a:ext cx="279400" cy="3379787"/>
                  <a:chOff x="2281" y="1943"/>
                  <a:chExt cx="167" cy="1474"/>
                </a:xfrm>
              </p:grpSpPr>
              <p:sp>
                <p:nvSpPr>
                  <p:cNvPr id="41" name="Line 2408">
                    <a:extLst>
                      <a:ext uri="{FF2B5EF4-FFF2-40B4-BE49-F238E27FC236}">
                        <a16:creationId xmlns:a16="http://schemas.microsoft.com/office/drawing/2014/main" id="{E2A916F6-34AE-4DE3-9AB9-47D869A79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81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2409">
                    <a:extLst>
                      <a:ext uri="{FF2B5EF4-FFF2-40B4-BE49-F238E27FC236}">
                        <a16:creationId xmlns:a16="http://schemas.microsoft.com/office/drawing/2014/main" id="{F4368D36-03C8-460B-B889-F82DACE4A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43"/>
                    <a:ext cx="0" cy="147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Line 2410">
                  <a:extLst>
                    <a:ext uri="{FF2B5EF4-FFF2-40B4-BE49-F238E27FC236}">
                      <a16:creationId xmlns:a16="http://schemas.microsoft.com/office/drawing/2014/main" id="{E872F515-8C36-43CD-B770-9672D48A1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714" y="5881628"/>
                  <a:ext cx="0" cy="6096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411">
                  <a:extLst>
                    <a:ext uri="{FF2B5EF4-FFF2-40B4-BE49-F238E27FC236}">
                      <a16:creationId xmlns:a16="http://schemas.microsoft.com/office/drawing/2014/main" id="{D05DBF6F-7702-434C-B64E-862FFF26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2951163"/>
                  <a:ext cx="117475" cy="4535486"/>
                </a:xfrm>
                <a:custGeom>
                  <a:avLst/>
                  <a:gdLst/>
                  <a:ahLst/>
                  <a:cxnLst>
                    <a:cxn ang="0">
                      <a:pos x="74" y="56"/>
                    </a:cxn>
                    <a:cxn ang="0">
                      <a:pos x="15" y="187"/>
                    </a:cxn>
                    <a:cxn ang="0">
                      <a:pos x="6" y="2474"/>
                    </a:cxn>
                    <a:cxn ang="0">
                      <a:pos x="50" y="2483"/>
                    </a:cxn>
                    <a:cxn ang="0">
                      <a:pos x="59" y="1549"/>
                    </a:cxn>
                    <a:cxn ang="0">
                      <a:pos x="50" y="100"/>
                    </a:cxn>
                  </a:cxnLst>
                  <a:rect l="0" t="0" r="r" b="b"/>
                  <a:pathLst>
                    <a:path w="74" h="2857">
                      <a:moveTo>
                        <a:pt x="74" y="56"/>
                      </a:moveTo>
                      <a:cubicBezTo>
                        <a:pt x="64" y="78"/>
                        <a:pt x="14" y="0"/>
                        <a:pt x="15" y="187"/>
                      </a:cubicBezTo>
                      <a:cubicBezTo>
                        <a:pt x="16" y="374"/>
                        <a:pt x="0" y="2091"/>
                        <a:pt x="6" y="2474"/>
                      </a:cubicBezTo>
                      <a:cubicBezTo>
                        <a:pt x="12" y="2857"/>
                        <a:pt x="41" y="2637"/>
                        <a:pt x="50" y="2483"/>
                      </a:cubicBezTo>
                      <a:cubicBezTo>
                        <a:pt x="59" y="2329"/>
                        <a:pt x="59" y="1946"/>
                        <a:pt x="59" y="1549"/>
                      </a:cubicBezTo>
                      <a:cubicBezTo>
                        <a:pt x="59" y="1152"/>
                        <a:pt x="58" y="626"/>
                        <a:pt x="50" y="100"/>
                      </a:cubicBez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2414">
                  <a:extLst>
                    <a:ext uri="{FF2B5EF4-FFF2-40B4-BE49-F238E27FC236}">
                      <a16:creationId xmlns:a16="http://schemas.microsoft.com/office/drawing/2014/main" id="{066EE571-BD08-4C7D-9AFD-D019A3153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11925" y="3021013"/>
                  <a:ext cx="57814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2415">
                  <a:extLst>
                    <a:ext uri="{FF2B5EF4-FFF2-40B4-BE49-F238E27FC236}">
                      <a16:creationId xmlns:a16="http://schemas.microsoft.com/office/drawing/2014/main" id="{51450C8A-8E55-4E55-B8F5-41C7EBAB0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92938" y="2816225"/>
                  <a:ext cx="34260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lgDash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C27DA9B-B377-4690-A90F-C7D284B96C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7369" y="1379410"/>
                <a:ext cx="271506" cy="147983"/>
              </a:xfrm>
              <a:prstGeom prst="rect">
                <a:avLst/>
              </a:prstGeom>
            </p:spPr>
          </p:pic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9F0C1DCB-8C3E-444B-AB90-75BB1325C284}"/>
                  </a:ext>
                </a:extLst>
              </p:cNvPr>
              <p:cNvSpPr/>
              <p:nvPr/>
            </p:nvSpPr>
            <p:spPr>
              <a:xfrm rot="5400000">
                <a:off x="3022738" y="428775"/>
                <a:ext cx="525931" cy="2426129"/>
              </a:xfrm>
              <a:prstGeom prst="leftBrace">
                <a:avLst>
                  <a:gd name="adj1" fmla="val 8333"/>
                  <a:gd name="adj2" fmla="val 513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26524F8-7EB2-41D8-AAFB-7A29FDAD2330}"/>
                </a:ext>
              </a:extLst>
            </p:cNvPr>
            <p:cNvGrpSpPr/>
            <p:nvPr/>
          </p:nvGrpSpPr>
          <p:grpSpPr>
            <a:xfrm>
              <a:off x="5424716" y="777250"/>
              <a:ext cx="6883442" cy="5726918"/>
              <a:chOff x="7061444" y="1743431"/>
              <a:chExt cx="5246713" cy="4699779"/>
            </a:xfrm>
          </p:grpSpPr>
          <p:sp>
            <p:nvSpPr>
              <p:cNvPr id="52" name="Rectangle 2400" descr="Granite">
                <a:extLst>
                  <a:ext uri="{FF2B5EF4-FFF2-40B4-BE49-F238E27FC236}">
                    <a16:creationId xmlns:a16="http://schemas.microsoft.com/office/drawing/2014/main" id="{9E7430DA-505B-402B-B797-9FAB58359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978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Rectangle 2401" descr="Granite">
                <a:extLst>
                  <a:ext uri="{FF2B5EF4-FFF2-40B4-BE49-F238E27FC236}">
                    <a16:creationId xmlns:a16="http://schemas.microsoft.com/office/drawing/2014/main" id="{9F88DA03-A972-47D9-8EFF-6809F15D2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07" y="2165903"/>
                <a:ext cx="308527" cy="2426146"/>
              </a:xfrm>
              <a:prstGeom prst="rect">
                <a:avLst/>
              </a:pr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2404" descr="Granite">
                <a:extLst>
                  <a:ext uri="{FF2B5EF4-FFF2-40B4-BE49-F238E27FC236}">
                    <a16:creationId xmlns:a16="http://schemas.microsoft.com/office/drawing/2014/main" id="{59F954B0-5312-4EB9-88F8-14DD74271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129" y="4462328"/>
                <a:ext cx="4407028" cy="553946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Line 2408">
                <a:extLst>
                  <a:ext uri="{FF2B5EF4-FFF2-40B4-BE49-F238E27FC236}">
                    <a16:creationId xmlns:a16="http://schemas.microsoft.com/office/drawing/2014/main" id="{74091C66-5F80-4D85-83CF-E1AE79D00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34840" y="2563831"/>
                <a:ext cx="1858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Freeform 2410">
                <a:extLst>
                  <a:ext uri="{FF2B5EF4-FFF2-40B4-BE49-F238E27FC236}">
                    <a16:creationId xmlns:a16="http://schemas.microsoft.com/office/drawing/2014/main" id="{A3A2F0E5-E241-4442-A508-FC0F2C8C9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816" y="4393960"/>
                <a:ext cx="2664551" cy="862474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Freeform 2411">
                <a:extLst>
                  <a:ext uri="{FF2B5EF4-FFF2-40B4-BE49-F238E27FC236}">
                    <a16:creationId xmlns:a16="http://schemas.microsoft.com/office/drawing/2014/main" id="{34981E79-4CAC-44CD-84AC-1FF651B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804" y="4379936"/>
                <a:ext cx="2748695" cy="960641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2" name="Group 2421">
                <a:extLst>
                  <a:ext uri="{FF2B5EF4-FFF2-40B4-BE49-F238E27FC236}">
                    <a16:creationId xmlns:a16="http://schemas.microsoft.com/office/drawing/2014/main" id="{6BCB20EE-3E8B-433A-998B-E58F5438E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061444" y="5249420"/>
                <a:ext cx="217371" cy="217371"/>
                <a:chOff x="4380" y="3764"/>
                <a:chExt cx="388" cy="388"/>
              </a:xfrm>
            </p:grpSpPr>
            <p:sp>
              <p:nvSpPr>
                <p:cNvPr id="122" name="Arc 2422">
                  <a:extLst>
                    <a:ext uri="{FF2B5EF4-FFF2-40B4-BE49-F238E27FC236}">
                      <a16:creationId xmlns:a16="http://schemas.microsoft.com/office/drawing/2014/main" id="{7ABEE73C-6452-4AF9-BDCA-46D93A87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2423">
                  <a:extLst>
                    <a:ext uri="{FF2B5EF4-FFF2-40B4-BE49-F238E27FC236}">
                      <a16:creationId xmlns:a16="http://schemas.microsoft.com/office/drawing/2014/main" id="{DA81FDE8-3CBA-4167-8DD8-EDAC9766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2424">
                <a:extLst>
                  <a:ext uri="{FF2B5EF4-FFF2-40B4-BE49-F238E27FC236}">
                    <a16:creationId xmlns:a16="http://schemas.microsoft.com/office/drawing/2014/main" id="{782EA88C-2FBB-4E1D-BB98-C3BBD759A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74" y="5529900"/>
                <a:ext cx="50837" cy="508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Oval 2425">
                <a:extLst>
                  <a:ext uri="{FF2B5EF4-FFF2-40B4-BE49-F238E27FC236}">
                    <a16:creationId xmlns:a16="http://schemas.microsoft.com/office/drawing/2014/main" id="{423A4492-BB76-4193-81A7-FD55F109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4234" y="5735001"/>
                <a:ext cx="50836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Oval 2426">
                <a:extLst>
                  <a:ext uri="{FF2B5EF4-FFF2-40B4-BE49-F238E27FC236}">
                    <a16:creationId xmlns:a16="http://schemas.microsoft.com/office/drawing/2014/main" id="{7DF0186A-D4E0-42AF-8254-864EB2B6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9492" y="6040023"/>
                <a:ext cx="50837" cy="508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7" name="Group 2428">
                <a:extLst>
                  <a:ext uri="{FF2B5EF4-FFF2-40B4-BE49-F238E27FC236}">
                    <a16:creationId xmlns:a16="http://schemas.microsoft.com/office/drawing/2014/main" id="{6D8B2502-B47F-4E86-969B-8296106DD5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9852" y="5126710"/>
                <a:ext cx="245419" cy="213865"/>
                <a:chOff x="1668" y="3538"/>
                <a:chExt cx="140" cy="122"/>
              </a:xfrm>
            </p:grpSpPr>
            <p:sp>
              <p:nvSpPr>
                <p:cNvPr id="118" name="AutoShape 2429">
                  <a:extLst>
                    <a:ext uri="{FF2B5EF4-FFF2-40B4-BE49-F238E27FC236}">
                      <a16:creationId xmlns:a16="http://schemas.microsoft.com/office/drawing/2014/main" id="{F12D115A-7313-4B45-8BBB-94FE11B7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Line 2430">
                  <a:extLst>
                    <a:ext uri="{FF2B5EF4-FFF2-40B4-BE49-F238E27FC236}">
                      <a16:creationId xmlns:a16="http://schemas.microsoft.com/office/drawing/2014/main" id="{2E50DC24-5F18-4940-BE31-C2DEE610A3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Line 2431">
                  <a:extLst>
                    <a:ext uri="{FF2B5EF4-FFF2-40B4-BE49-F238E27FC236}">
                      <a16:creationId xmlns:a16="http://schemas.microsoft.com/office/drawing/2014/main" id="{2F0A8C59-2D20-48BA-B322-6053F8575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Line 2432">
                  <a:extLst>
                    <a:ext uri="{FF2B5EF4-FFF2-40B4-BE49-F238E27FC236}">
                      <a16:creationId xmlns:a16="http://schemas.microsoft.com/office/drawing/2014/main" id="{8228885C-0923-4A87-B845-C43D313B1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2439" descr="Granite">
                <a:extLst>
                  <a:ext uri="{FF2B5EF4-FFF2-40B4-BE49-F238E27FC236}">
                    <a16:creationId xmlns:a16="http://schemas.microsoft.com/office/drawing/2014/main" id="{7567AF48-D46C-405B-BF0B-2E20EC9C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807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Freeform 2440" descr="Granite">
                <a:extLst>
                  <a:ext uri="{FF2B5EF4-FFF2-40B4-BE49-F238E27FC236}">
                    <a16:creationId xmlns:a16="http://schemas.microsoft.com/office/drawing/2014/main" id="{F0D81F87-FFC4-4A22-966B-EE73AAFDA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1499" y="1743431"/>
                <a:ext cx="589006" cy="420719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4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AutoShape 2444">
                <a:extLst>
                  <a:ext uri="{FF2B5EF4-FFF2-40B4-BE49-F238E27FC236}">
                    <a16:creationId xmlns:a16="http://schemas.microsoft.com/office/drawing/2014/main" id="{8FB63713-0289-401B-A48C-3FD62F3F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1086319" y="2385026"/>
                <a:ext cx="252431" cy="168288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445">
                <a:extLst>
                  <a:ext uri="{FF2B5EF4-FFF2-40B4-BE49-F238E27FC236}">
                    <a16:creationId xmlns:a16="http://schemas.microsoft.com/office/drawing/2014/main" id="{924C9547-EAD1-4F41-93A8-F2FC92B05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4248" y="2600645"/>
                <a:ext cx="3365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2446">
                <a:extLst>
                  <a:ext uri="{FF2B5EF4-FFF2-40B4-BE49-F238E27FC236}">
                    <a16:creationId xmlns:a16="http://schemas.microsoft.com/office/drawing/2014/main" id="{0A2D8C6E-C890-4BFC-81E7-F866EC4FA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6319" y="2647975"/>
                <a:ext cx="252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2447">
                <a:extLst>
                  <a:ext uri="{FF2B5EF4-FFF2-40B4-BE49-F238E27FC236}">
                    <a16:creationId xmlns:a16="http://schemas.microsoft.com/office/drawing/2014/main" id="{621E1B9C-12BB-4F6A-81FA-E2A1AD3E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5403" y="2695307"/>
                <a:ext cx="1525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0" name="Group 2460">
                <a:extLst>
                  <a:ext uri="{FF2B5EF4-FFF2-40B4-BE49-F238E27FC236}">
                    <a16:creationId xmlns:a16="http://schemas.microsoft.com/office/drawing/2014/main" id="{CC51D33A-F24F-4A82-A70D-B4F425311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723533" y="1982714"/>
                <a:ext cx="129722" cy="730999"/>
                <a:chOff x="4310" y="2095"/>
                <a:chExt cx="74" cy="1137"/>
              </a:xfrm>
            </p:grpSpPr>
            <p:sp>
              <p:nvSpPr>
                <p:cNvPr id="110" name="Line 2461">
                  <a:extLst>
                    <a:ext uri="{FF2B5EF4-FFF2-40B4-BE49-F238E27FC236}">
                      <a16:creationId xmlns:a16="http://schemas.microsoft.com/office/drawing/2014/main" id="{FD41255D-628C-4824-B965-E991D178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2462">
                  <a:extLst>
                    <a:ext uri="{FF2B5EF4-FFF2-40B4-BE49-F238E27FC236}">
                      <a16:creationId xmlns:a16="http://schemas.microsoft.com/office/drawing/2014/main" id="{A58EB5A1-AAD1-4A52-8098-A314ACEBDE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" name="Rectangle 2472">
                <a:extLst>
                  <a:ext uri="{FF2B5EF4-FFF2-40B4-BE49-F238E27FC236}">
                    <a16:creationId xmlns:a16="http://schemas.microsoft.com/office/drawing/2014/main" id="{D12CD7FA-C3FC-4359-9759-8A2911A5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3930" y="2297376"/>
                <a:ext cx="378647" cy="98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7" name="Group 2483">
                <a:extLst>
                  <a:ext uri="{FF2B5EF4-FFF2-40B4-BE49-F238E27FC236}">
                    <a16:creationId xmlns:a16="http://schemas.microsoft.com/office/drawing/2014/main" id="{D074B225-E28B-4929-8768-670500E0D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29343" y="2507736"/>
                <a:ext cx="1611002" cy="2012438"/>
                <a:chOff x="3744" y="1900"/>
                <a:chExt cx="919" cy="1148"/>
              </a:xfrm>
            </p:grpSpPr>
            <p:sp>
              <p:nvSpPr>
                <p:cNvPr id="101" name="Freeform 2402">
                  <a:extLst>
                    <a:ext uri="{FF2B5EF4-FFF2-40B4-BE49-F238E27FC236}">
                      <a16:creationId xmlns:a16="http://schemas.microsoft.com/office/drawing/2014/main" id="{FDC82876-55B2-4278-A16C-F2889AB7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956"/>
                  <a:ext cx="288" cy="1092"/>
                </a:xfrm>
                <a:custGeom>
                  <a:avLst/>
                  <a:gdLst/>
                  <a:ahLst/>
                  <a:cxnLst>
                    <a:cxn ang="0">
                      <a:pos x="372" y="0"/>
                    </a:cxn>
                    <a:cxn ang="0">
                      <a:pos x="364" y="940"/>
                    </a:cxn>
                    <a:cxn ang="0">
                      <a:pos x="56" y="924"/>
                    </a:cxn>
                    <a:cxn ang="0">
                      <a:pos x="28" y="1040"/>
                    </a:cxn>
                  </a:cxnLst>
                  <a:rect l="0" t="0" r="r" b="b"/>
                  <a:pathLst>
                    <a:path w="376" h="1092">
                      <a:moveTo>
                        <a:pt x="372" y="0"/>
                      </a:moveTo>
                      <a:cubicBezTo>
                        <a:pt x="371" y="157"/>
                        <a:pt x="376" y="788"/>
                        <a:pt x="364" y="940"/>
                      </a:cubicBezTo>
                      <a:cubicBezTo>
                        <a:pt x="352" y="1092"/>
                        <a:pt x="112" y="907"/>
                        <a:pt x="56" y="924"/>
                      </a:cubicBezTo>
                      <a:cubicBezTo>
                        <a:pt x="0" y="941"/>
                        <a:pt x="34" y="1016"/>
                        <a:pt x="28" y="1040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AutoShape 2409">
                  <a:extLst>
                    <a:ext uri="{FF2B5EF4-FFF2-40B4-BE49-F238E27FC236}">
                      <a16:creationId xmlns:a16="http://schemas.microsoft.com/office/drawing/2014/main" id="{94B7BB9D-60CF-42B0-B444-7E2C4C5F5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2" y="1900"/>
                  <a:ext cx="532" cy="5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438">
                  <a:extLst>
                    <a:ext uri="{FF2B5EF4-FFF2-40B4-BE49-F238E27FC236}">
                      <a16:creationId xmlns:a16="http://schemas.microsoft.com/office/drawing/2014/main" id="{3BB4C634-22C3-4A86-B82D-D783993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6" y="1994"/>
                  <a:ext cx="28" cy="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Text Box 2450">
                  <a:extLst>
                    <a:ext uri="{FF2B5EF4-FFF2-40B4-BE49-F238E27FC236}">
                      <a16:creationId xmlns:a16="http://schemas.microsoft.com/office/drawing/2014/main" id="{27FE296C-33BB-47A2-8B9F-D9191132B0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1" y="2408"/>
                  <a:ext cx="712" cy="3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flexible tube</a:t>
                  </a:r>
                </a:p>
              </p:txBody>
            </p:sp>
            <p:sp>
              <p:nvSpPr>
                <p:cNvPr id="106" name="Text Box 2464">
                  <a:extLst>
                    <a:ext uri="{FF2B5EF4-FFF2-40B4-BE49-F238E27FC236}">
                      <a16:creationId xmlns:a16="http://schemas.microsoft.com/office/drawing/2014/main" id="{483DEC78-D14A-4425-B015-38E4B7A10D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9" y="1950"/>
                  <a:ext cx="398" cy="1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Orifice</a:t>
                  </a:r>
                </a:p>
              </p:txBody>
            </p:sp>
          </p:grpSp>
          <p:sp>
            <p:nvSpPr>
              <p:cNvPr id="98" name="Freeform 2475">
                <a:extLst>
                  <a:ext uri="{FF2B5EF4-FFF2-40B4-BE49-F238E27FC236}">
                    <a16:creationId xmlns:a16="http://schemas.microsoft.com/office/drawing/2014/main" id="{AA15A38D-9200-4138-92AE-26790834E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014" y="6052292"/>
                <a:ext cx="522392" cy="390918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484">
                <a:extLst>
                  <a:ext uri="{FF2B5EF4-FFF2-40B4-BE49-F238E27FC236}">
                    <a16:creationId xmlns:a16="http://schemas.microsoft.com/office/drawing/2014/main" id="{DC53E7EF-9AEB-4921-BA75-16347854B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6202" y="5543923"/>
                <a:ext cx="631078" cy="2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Rectangle 2485">
                <a:extLst>
                  <a:ext uri="{FF2B5EF4-FFF2-40B4-BE49-F238E27FC236}">
                    <a16:creationId xmlns:a16="http://schemas.microsoft.com/office/drawing/2014/main" id="{691DDD61-D947-4730-B705-B1DE87AE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639" y="4569258"/>
                <a:ext cx="52590" cy="5118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Text Box 2448">
                <a:extLst>
                  <a:ext uri="{FF2B5EF4-FFF2-40B4-BE49-F238E27FC236}">
                    <a16:creationId xmlns:a16="http://schemas.microsoft.com/office/drawing/2014/main" id="{DA96AB44-3B40-44F7-8A7F-36831B3AA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0982" y="2185365"/>
                <a:ext cx="925581" cy="328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Float</a:t>
                </a:r>
              </a:p>
            </p:txBody>
          </p:sp>
        </p:grpSp>
        <p:sp>
          <p:nvSpPr>
            <p:cNvPr id="156" name="Text Box 2448">
              <a:extLst>
                <a:ext uri="{FF2B5EF4-FFF2-40B4-BE49-F238E27FC236}">
                  <a16:creationId xmlns:a16="http://schemas.microsoft.com/office/drawing/2014/main" id="{3015CEC6-FE31-4D87-99CA-E2322E891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376" y="657676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157" name="Text Box 2464">
              <a:extLst>
                <a:ext uri="{FF2B5EF4-FFF2-40B4-BE49-F238E27FC236}">
                  <a16:creationId xmlns:a16="http://schemas.microsoft.com/office/drawing/2014/main" id="{6C7B28C7-EF99-4179-A138-EC8B49DD4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252" y="2233606"/>
              <a:ext cx="915339" cy="3994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Orifice</a:t>
              </a:r>
            </a:p>
          </p:txBody>
        </p:sp>
        <p:sp>
          <p:nvSpPr>
            <p:cNvPr id="158" name="Text Box 2450">
              <a:extLst>
                <a:ext uri="{FF2B5EF4-FFF2-40B4-BE49-F238E27FC236}">
                  <a16:creationId xmlns:a16="http://schemas.microsoft.com/office/drawing/2014/main" id="{23409C36-441C-4D0D-AEFC-B5295DD0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299" y="3221087"/>
              <a:ext cx="1637491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Transparent 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1397-41E4-4C43-9199-CADC3A56F215}"/>
              </a:ext>
            </a:extLst>
          </p:cNvPr>
          <p:cNvGrpSpPr/>
          <p:nvPr/>
        </p:nvGrpSpPr>
        <p:grpSpPr>
          <a:xfrm>
            <a:off x="166688" y="1795463"/>
            <a:ext cx="8153457" cy="4805362"/>
            <a:chOff x="166688" y="1795463"/>
            <a:chExt cx="8153457" cy="4805362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FC6C672-AFEB-4A98-8475-DD6E25FD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3924E613-6C97-4B64-BF4F-99836069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1890713"/>
              <a:ext cx="5616575" cy="1360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12745584-EEB1-40F3-BD29-9B67EE0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5463"/>
              <a:ext cx="5578475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75773BA-A0A6-48DD-9837-017BE240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550" y="2125663"/>
              <a:ext cx="257175" cy="133508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DF617A71-B458-49E3-8A49-C5CF4D83D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4FE0D342-BBF2-4760-95E3-87BB9C7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198688"/>
              <a:ext cx="0" cy="2339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6C3D52E-6511-4067-92AE-4711E5FE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3189288"/>
              <a:ext cx="160338" cy="2692400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84FE23B3-FB3D-4875-96EC-4B29DD547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6425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B23DDFC0-B804-4CDD-A82B-5A16032F0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9463" y="3186113"/>
              <a:ext cx="0" cy="2670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6E17A796-CE80-464E-A90E-1D7753897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0088" y="4751388"/>
              <a:ext cx="0" cy="695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8">
              <a:extLst>
                <a:ext uri="{FF2B5EF4-FFF2-40B4-BE49-F238E27FC236}">
                  <a16:creationId xmlns:a16="http://schemas.microsoft.com/office/drawing/2014/main" id="{057D35D4-E631-46A1-91D1-DAF52E0EE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024313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33CBF34-9C1F-458A-B093-21F09845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19450"/>
              <a:ext cx="304800" cy="9048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0B8B8F8-BC5D-4E3A-95B9-0F8D83BE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0477034-4944-480D-A0C0-9E8582D4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27">
              <a:extLst>
                <a:ext uri="{FF2B5EF4-FFF2-40B4-BE49-F238E27FC236}">
                  <a16:creationId xmlns:a16="http://schemas.microsoft.com/office/drawing/2014/main" id="{A0E2905A-F8D7-43C8-983A-DBF95CB6B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5614988"/>
              <a:ext cx="631825" cy="871537"/>
              <a:chOff x="2308" y="3372"/>
              <a:chExt cx="232" cy="320"/>
            </a:xfrm>
          </p:grpSpPr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C2623302-22F8-45D2-B75A-2C20865D9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372"/>
                <a:ext cx="232" cy="23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utoShape 29">
                <a:extLst>
                  <a:ext uri="{FF2B5EF4-FFF2-40B4-BE49-F238E27FC236}">
                    <a16:creationId xmlns:a16="http://schemas.microsoft.com/office/drawing/2014/main" id="{53B2BFE2-484C-4B70-9572-A4387F9E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8" y="3604"/>
                <a:ext cx="232" cy="88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23D5A23-8B74-42DF-91EB-6E3506B2727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06926" y="5075237"/>
              <a:ext cx="158750" cy="1781175"/>
              <a:chOff x="3663" y="2007"/>
              <a:chExt cx="144" cy="1488"/>
            </a:xfrm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86A4452B-4046-4B34-961B-33820C8F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9"/>
                <a:ext cx="133" cy="1486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3B8A870-6E34-4F0B-B87B-FC0245269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3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8437025E-B736-4781-BAD2-2B67C15FD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2007"/>
                <a:ext cx="0" cy="14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51DC1F68-57DF-406A-B6EA-CB5FDF547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1" y="287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E2082270-1F22-4A40-908C-E453F3BE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167313"/>
              <a:ext cx="2078038" cy="135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E4568B4-6CD4-40E9-8437-FC9D3344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5776913"/>
              <a:ext cx="2078038" cy="749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6"/>
                </a:cxn>
                <a:cxn ang="0">
                  <a:pos x="1309" y="856"/>
                </a:cxn>
                <a:cxn ang="0">
                  <a:pos x="1309" y="0"/>
                </a:cxn>
              </a:cxnLst>
              <a:rect l="0" t="0" r="r" b="b"/>
              <a:pathLst>
                <a:path w="1309" h="856">
                  <a:moveTo>
                    <a:pt x="0" y="0"/>
                  </a:moveTo>
                  <a:lnTo>
                    <a:pt x="0" y="856"/>
                  </a:lnTo>
                  <a:lnTo>
                    <a:pt x="1309" y="856"/>
                  </a:lnTo>
                  <a:lnTo>
                    <a:pt x="1309" y="0"/>
                  </a:ln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181E441F-D912-4DCD-847C-AD33A17F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2065338"/>
              <a:ext cx="117475" cy="4535487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15" y="187"/>
                </a:cxn>
                <a:cxn ang="0">
                  <a:pos x="6" y="2474"/>
                </a:cxn>
                <a:cxn ang="0">
                  <a:pos x="50" y="2483"/>
                </a:cxn>
                <a:cxn ang="0">
                  <a:pos x="59" y="1549"/>
                </a:cxn>
                <a:cxn ang="0">
                  <a:pos x="50" y="100"/>
                </a:cxn>
              </a:cxnLst>
              <a:rect l="0" t="0" r="r" b="b"/>
              <a:pathLst>
                <a:path w="74" h="2857">
                  <a:moveTo>
                    <a:pt x="74" y="56"/>
                  </a:moveTo>
                  <a:cubicBezTo>
                    <a:pt x="64" y="78"/>
                    <a:pt x="14" y="0"/>
                    <a:pt x="15" y="187"/>
                  </a:cubicBezTo>
                  <a:cubicBezTo>
                    <a:pt x="16" y="374"/>
                    <a:pt x="0" y="2091"/>
                    <a:pt x="6" y="2474"/>
                  </a:cubicBezTo>
                  <a:cubicBezTo>
                    <a:pt x="12" y="2857"/>
                    <a:pt x="41" y="2637"/>
                    <a:pt x="50" y="2483"/>
                  </a:cubicBezTo>
                  <a:cubicBezTo>
                    <a:pt x="59" y="2329"/>
                    <a:pt x="59" y="1946"/>
                    <a:pt x="59" y="1549"/>
                  </a:cubicBezTo>
                  <a:cubicBezTo>
                    <a:pt x="59" y="1152"/>
                    <a:pt x="58" y="626"/>
                    <a:pt x="50" y="100"/>
                  </a:cubicBezTo>
                </a:path>
              </a:pathLst>
            </a:custGeom>
            <a:solidFill>
              <a:schemeClr val="hlink"/>
            </a:solidFill>
            <a:ln w="1270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9399AD9D-705D-4CA9-8C08-4A0DB15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033713"/>
              <a:ext cx="341313" cy="3413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48">
              <a:extLst>
                <a:ext uri="{FF2B5EF4-FFF2-40B4-BE49-F238E27FC236}">
                  <a16:creationId xmlns:a16="http://schemas.microsoft.com/office/drawing/2014/main" id="{B3058D45-D64D-4080-9679-601329DC1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88" y="2147888"/>
              <a:ext cx="747712" cy="1093787"/>
              <a:chOff x="105" y="1353"/>
              <a:chExt cx="471" cy="689"/>
            </a:xfrm>
          </p:grpSpPr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C47BA9D3-18C0-45F5-A24D-43A0AA2BB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1353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44">
                <a:extLst>
                  <a:ext uri="{FF2B5EF4-FFF2-40B4-BE49-F238E27FC236}">
                    <a16:creationId xmlns:a16="http://schemas.microsoft.com/office/drawing/2014/main" id="{F025C81E-7D00-4DE0-9299-EC4B38E8E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" y="2042"/>
                <a:ext cx="4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45">
                <a:extLst>
                  <a:ext uri="{FF2B5EF4-FFF2-40B4-BE49-F238E27FC236}">
                    <a16:creationId xmlns:a16="http://schemas.microsoft.com/office/drawing/2014/main" id="{035E9A87-6C7F-4A86-BD28-B33E46D4A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" y="1353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175AA-FE09-4AE4-8E34-E58F7D6CA1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16" y="2503257"/>
              <a:ext cx="338286" cy="1843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 Box 2448">
              <a:extLst>
                <a:ext uri="{FF2B5EF4-FFF2-40B4-BE49-F238E27FC236}">
                  <a16:creationId xmlns:a16="http://schemas.microsoft.com/office/drawing/2014/main" id="{FD7123F0-A8C5-484F-87FA-964A8D592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480" y="5951508"/>
              <a:ext cx="1214319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90DCA8FE-FC87-49CF-8A41-E754C33CEAE4}"/>
                </a:ext>
              </a:extLst>
            </p:cNvPr>
            <p:cNvSpPr/>
            <p:nvPr/>
          </p:nvSpPr>
          <p:spPr>
            <a:xfrm rot="10800000">
              <a:off x="6767119" y="1890712"/>
              <a:ext cx="337767" cy="1360486"/>
            </a:xfrm>
            <a:prstGeom prst="leftBrace">
              <a:avLst>
                <a:gd name="adj1" fmla="val 32109"/>
                <a:gd name="adj2" fmla="val 495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 Box 2448">
              <a:extLst>
                <a:ext uri="{FF2B5EF4-FFF2-40B4-BE49-F238E27FC236}">
                  <a16:creationId xmlns:a16="http://schemas.microsoft.com/office/drawing/2014/main" id="{877D2C1E-88CC-4F60-85B6-4483039C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826" y="2160588"/>
              <a:ext cx="1214319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Overhead Tank</a:t>
              </a:r>
            </a:p>
          </p:txBody>
        </p:sp>
        <p:sp>
          <p:nvSpPr>
            <p:cNvPr id="100" name="Text Box 2448">
              <a:extLst>
                <a:ext uri="{FF2B5EF4-FFF2-40B4-BE49-F238E27FC236}">
                  <a16:creationId xmlns:a16="http://schemas.microsoft.com/office/drawing/2014/main" id="{2289FC86-9B52-473A-BF61-5327FEA8C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05" y="332515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 head orifice</a:t>
              </a:r>
            </a:p>
          </p:txBody>
        </p:sp>
        <p:sp>
          <p:nvSpPr>
            <p:cNvPr id="101" name="Text Box 2448">
              <a:extLst>
                <a:ext uri="{FF2B5EF4-FFF2-40B4-BE49-F238E27FC236}">
                  <a16:creationId xmlns:a16="http://schemas.microsoft.com/office/drawing/2014/main" id="{2955576C-26D7-4DD9-8DEF-D13667EDB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301" y="3640207"/>
              <a:ext cx="1457207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Overflow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BC5DCE-B28A-4E4E-ACE1-0D02586C17DE}"/>
              </a:ext>
            </a:extLst>
          </p:cNvPr>
          <p:cNvGrpSpPr/>
          <p:nvPr/>
        </p:nvGrpSpPr>
        <p:grpSpPr>
          <a:xfrm>
            <a:off x="259257" y="908143"/>
            <a:ext cx="12602000" cy="4730657"/>
            <a:chOff x="259257" y="908143"/>
            <a:chExt cx="12602000" cy="473065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B245B6-8DBA-4027-A71C-10E737CD5E5D}"/>
                </a:ext>
              </a:extLst>
            </p:cNvPr>
            <p:cNvGrpSpPr/>
            <p:nvPr/>
          </p:nvGrpSpPr>
          <p:grpSpPr>
            <a:xfrm>
              <a:off x="259257" y="1051323"/>
              <a:ext cx="5934403" cy="4587477"/>
              <a:chOff x="-705943" y="1051323"/>
              <a:chExt cx="5934403" cy="4587477"/>
            </a:xfrm>
          </p:grpSpPr>
          <p:sp>
            <p:nvSpPr>
              <p:cNvPr id="38" name="Freeform 6 2">
                <a:extLst>
                  <a:ext uri="{FF2B5EF4-FFF2-40B4-BE49-F238E27FC236}">
                    <a16:creationId xmlns:a16="http://schemas.microsoft.com/office/drawing/2014/main" id="{D25C72F8-3A72-4C1C-9BF5-36B2B833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52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7C29F99E-9FC8-4DFF-8DC7-81D21A18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744" y="4371679"/>
                <a:ext cx="1991047" cy="10493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7" y="130"/>
                  </a:cxn>
                  <a:cxn ang="0">
                    <a:pos x="909" y="593"/>
                  </a:cxn>
                  <a:cxn ang="0">
                    <a:pos x="2037" y="536"/>
                  </a:cxn>
                </a:cxnLst>
                <a:rect l="0" t="0" r="r" b="b"/>
                <a:pathLst>
                  <a:path w="2037" h="661">
                    <a:moveTo>
                      <a:pt x="0" y="0"/>
                    </a:moveTo>
                    <a:cubicBezTo>
                      <a:pt x="298" y="15"/>
                      <a:pt x="596" y="31"/>
                      <a:pt x="747" y="130"/>
                    </a:cubicBezTo>
                    <a:cubicBezTo>
                      <a:pt x="898" y="229"/>
                      <a:pt x="694" y="525"/>
                      <a:pt x="909" y="593"/>
                    </a:cubicBezTo>
                    <a:cubicBezTo>
                      <a:pt x="1124" y="661"/>
                      <a:pt x="1580" y="598"/>
                      <a:pt x="2037" y="536"/>
                    </a:cubicBezTo>
                  </a:path>
                </a:pathLst>
              </a:custGeom>
              <a:noFill/>
              <a:ln w="762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EA624079-CE23-4813-B154-00691567A6F6}"/>
                  </a:ext>
                </a:extLst>
              </p:cNvPr>
              <p:cNvSpPr/>
              <p:nvPr/>
            </p:nvSpPr>
            <p:spPr bwMode="auto">
              <a:xfrm rot="20754827">
                <a:off x="4715411" y="5100320"/>
                <a:ext cx="513049" cy="162560"/>
              </a:xfrm>
              <a:prstGeom prst="rightArrow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967091-8649-4EDE-895E-E50194C79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0320" y="2155559"/>
                <a:ext cx="34837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C92D3A-F8AA-41A4-8D0F-16EA98B64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296" y="4896347"/>
                <a:ext cx="253975" cy="742453"/>
              </a:xfrm>
              <a:prstGeom prst="line">
                <a:avLst/>
              </a:prstGeom>
              <a:ln w="381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A5425D-3B62-4DC2-A6FD-A31D8641BF29}"/>
                  </a:ext>
                </a:extLst>
              </p:cNvPr>
              <p:cNvSpPr txBox="1"/>
              <p:nvPr/>
            </p:nvSpPr>
            <p:spPr>
              <a:xfrm>
                <a:off x="-705943" y="1051323"/>
                <a:ext cx="517641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Dotted red lines indicate control volumes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70657A-3B7D-4FC6-A0BD-66CFF3D5B797}"/>
                </a:ext>
              </a:extLst>
            </p:cNvPr>
            <p:cNvGrpSpPr/>
            <p:nvPr/>
          </p:nvGrpSpPr>
          <p:grpSpPr>
            <a:xfrm>
              <a:off x="6799982" y="908143"/>
              <a:ext cx="6061275" cy="4222657"/>
              <a:chOff x="6799982" y="908143"/>
              <a:chExt cx="6061275" cy="4222657"/>
            </a:xfrm>
          </p:grpSpPr>
          <p:sp>
            <p:nvSpPr>
              <p:cNvPr id="17" name="Freeform 6 1">
                <a:extLst>
                  <a:ext uri="{FF2B5EF4-FFF2-40B4-BE49-F238E27FC236}">
                    <a16:creationId xmlns:a16="http://schemas.microsoft.com/office/drawing/2014/main" id="{5F0FD10F-E265-45C2-B6C2-77F6B316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6968" y="2159000"/>
                <a:ext cx="2152192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AutoShape 13">
                <a:extLst>
                  <a:ext uri="{FF2B5EF4-FFF2-40B4-BE49-F238E27FC236}">
                    <a16:creationId xmlns:a16="http://schemas.microsoft.com/office/drawing/2014/main" id="{57723007-0A28-4B74-8035-686ED8DAA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283912" y="3649303"/>
                <a:ext cx="749808" cy="694944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9991EA9-CCA5-4E73-A808-133282BE47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1154873" y="3279452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827371B-92CC-44C3-99B2-014319A8D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154873" y="2775994"/>
                <a:ext cx="237206" cy="1924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AB1861C-576A-4ED8-BD9D-8A57E9A4EAD3}"/>
                  </a:ext>
                </a:extLst>
              </p:cNvPr>
              <p:cNvSpPr/>
              <p:nvPr/>
            </p:nvSpPr>
            <p:spPr>
              <a:xfrm>
                <a:off x="10891041" y="3718050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AutoShape 174">
                <a:extLst>
                  <a:ext uri="{FF2B5EF4-FFF2-40B4-BE49-F238E27FC236}">
                    <a16:creationId xmlns:a16="http://schemas.microsoft.com/office/drawing/2014/main" id="{255D7155-E26B-4B28-B109-BA56E49BA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311898" y="1927516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175">
                <a:extLst>
                  <a:ext uri="{FF2B5EF4-FFF2-40B4-BE49-F238E27FC236}">
                    <a16:creationId xmlns:a16="http://schemas.microsoft.com/office/drawing/2014/main" id="{1BD216C2-BC06-4336-8D6E-D1BE2BF5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1615" y="2219695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Line 176">
                <a:extLst>
                  <a:ext uri="{FF2B5EF4-FFF2-40B4-BE49-F238E27FC236}">
                    <a16:creationId xmlns:a16="http://schemas.microsoft.com/office/drawing/2014/main" id="{265E1507-900D-42BD-8D1F-2693DD96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1898" y="2283834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7">
                <a:extLst>
                  <a:ext uri="{FF2B5EF4-FFF2-40B4-BE49-F238E27FC236}">
                    <a16:creationId xmlns:a16="http://schemas.microsoft.com/office/drawing/2014/main" id="{8A149DAD-098D-4CD8-8DBC-B1A39DE33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2229" y="2347971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7A50B5D-9FA8-4D52-824C-0C273B786E32}"/>
                  </a:ext>
                </a:extLst>
              </p:cNvPr>
              <p:cNvSpPr/>
              <p:nvPr/>
            </p:nvSpPr>
            <p:spPr>
              <a:xfrm rot="10800000">
                <a:off x="10317432" y="3395928"/>
                <a:ext cx="2086625" cy="466331"/>
              </a:xfrm>
              <a:prstGeom prst="arc">
                <a:avLst>
                  <a:gd name="adj1" fmla="val 16200000"/>
                  <a:gd name="adj2" fmla="val 21576899"/>
                </a:avLst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4A046D-4418-4E8D-8954-54ED84C77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836" y="2396206"/>
                <a:ext cx="0" cy="127536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22054E-4EA4-472E-921D-9C3EAB3C282B}"/>
                  </a:ext>
                </a:extLst>
              </p:cNvPr>
              <p:cNvSpPr/>
              <p:nvPr/>
            </p:nvSpPr>
            <p:spPr bwMode="auto">
              <a:xfrm>
                <a:off x="10243891" y="207935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7D9AA4-1E42-47D1-8678-517ACEBDD979}"/>
                  </a:ext>
                </a:extLst>
              </p:cNvPr>
              <p:cNvSpPr/>
              <p:nvPr/>
            </p:nvSpPr>
            <p:spPr bwMode="auto">
              <a:xfrm>
                <a:off x="10820719" y="3754765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C4FF3-29D9-4035-B2C0-619883A4EB73}"/>
                  </a:ext>
                </a:extLst>
              </p:cNvPr>
              <p:cNvSpPr txBox="1"/>
              <p:nvPr/>
            </p:nvSpPr>
            <p:spPr>
              <a:xfrm>
                <a:off x="10153589" y="1746760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A62E7-CC1C-431C-BA58-3FF569F9E611}"/>
                  </a:ext>
                </a:extLst>
              </p:cNvPr>
              <p:cNvSpPr txBox="1"/>
              <p:nvPr/>
            </p:nvSpPr>
            <p:spPr>
              <a:xfrm>
                <a:off x="10712074" y="344662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60D2AB-DF18-4FE3-8DBB-A2ED54F30DA4}"/>
                  </a:ext>
                </a:extLst>
              </p:cNvPr>
              <p:cNvSpPr txBox="1"/>
              <p:nvPr/>
            </p:nvSpPr>
            <p:spPr>
              <a:xfrm>
                <a:off x="6799982" y="908143"/>
                <a:ext cx="6061275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Solid red lines and points indicate streamlines</a:t>
                </a: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Dashed black lines indicate reference elevations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608910-7230-402E-8FFA-006A9D579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2155559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4F7983E-1E93-4DD5-988F-ED28E75ED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8836" y="3972510"/>
                <a:ext cx="1603407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Line 49">
                <a:extLst>
                  <a:ext uri="{FF2B5EF4-FFF2-40B4-BE49-F238E27FC236}">
                    <a16:creationId xmlns:a16="http://schemas.microsoft.com/office/drawing/2014/main" id="{4794CF86-55BE-4DC8-8E46-E1551B7C4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659861" y="3067283"/>
                <a:ext cx="18104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F3FBA1-BA0C-422A-B352-B27567E414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408" y="2945611"/>
                <a:ext cx="427276" cy="23288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85004F4-E4FE-4AD0-B225-851BEFEDF821}"/>
              </a:ext>
            </a:extLst>
          </p:cNvPr>
          <p:cNvGrpSpPr/>
          <p:nvPr/>
        </p:nvGrpSpPr>
        <p:grpSpPr>
          <a:xfrm>
            <a:off x="1162356" y="-1068070"/>
            <a:ext cx="10037223" cy="8367981"/>
            <a:chOff x="-625804" y="-1819910"/>
            <a:chExt cx="10037223" cy="8367981"/>
          </a:xfrm>
        </p:grpSpPr>
        <p:sp>
          <p:nvSpPr>
            <p:cNvPr id="473" name="Rectangle 185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07" y="539130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07911EB-3E10-4A75-8CCE-DEB53F7707DD}"/>
                </a:ext>
              </a:extLst>
            </p:cNvPr>
            <p:cNvGrpSpPr/>
            <p:nvPr/>
          </p:nvGrpSpPr>
          <p:grpSpPr>
            <a:xfrm>
              <a:off x="-625804" y="-1819910"/>
              <a:ext cx="10037223" cy="8367981"/>
              <a:chOff x="-625804" y="-438150"/>
              <a:chExt cx="10037223" cy="8367981"/>
            </a:xfrm>
          </p:grpSpPr>
          <p:sp>
            <p:nvSpPr>
              <p:cNvPr id="238" name="Rectangle 194">
                <a:extLst>
                  <a:ext uri="{FF2B5EF4-FFF2-40B4-BE49-F238E27FC236}">
                    <a16:creationId xmlns:a16="http://schemas.microsoft.com/office/drawing/2014/main" id="{8C1793F6-5BDD-4E96-AEBB-A0E68F78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49" y="2886074"/>
                <a:ext cx="209895" cy="4928616"/>
              </a:xfrm>
              <a:prstGeom prst="rect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39" name="Rectangle 112 1">
                <a:extLst>
                  <a:ext uri="{FF2B5EF4-FFF2-40B4-BE49-F238E27FC236}">
                    <a16:creationId xmlns:a16="http://schemas.microsoft.com/office/drawing/2014/main" id="{C6F5ACD1-1DF5-4E3A-9481-A28B168D8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506" y="7271858"/>
                <a:ext cx="201189" cy="5238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Rectangle 112 2">
                <a:extLst>
                  <a:ext uri="{FF2B5EF4-FFF2-40B4-BE49-F238E27FC236}">
                    <a16:creationId xmlns:a16="http://schemas.microsoft.com/office/drawing/2014/main" id="{87AC59D1-A1C9-4312-8A3E-F6BCE59E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106" y="6410155"/>
                <a:ext cx="646113" cy="523875"/>
              </a:xfrm>
              <a:prstGeom prst="rect">
                <a:avLst/>
              </a:prstGeom>
              <a:solidFill>
                <a:srgbClr val="8EAED2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Rectangle 185">
                <a:extLst>
                  <a:ext uri="{FF2B5EF4-FFF2-40B4-BE49-F238E27FC236}">
                    <a16:creationId xmlns:a16="http://schemas.microsoft.com/office/drawing/2014/main" id="{BF8E6E5A-0526-466A-8894-B0712E4A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169" y="4303713"/>
                <a:ext cx="3118239" cy="207302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sp>
            <p:nvSpPr>
              <p:cNvPr id="242" name="Line 117 1">
                <a:extLst>
                  <a:ext uri="{FF2B5EF4-FFF2-40B4-BE49-F238E27FC236}">
                    <a16:creationId xmlns:a16="http://schemas.microsoft.com/office/drawing/2014/main" id="{2559A852-263F-435F-99BD-107052CF5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97850" y="60381"/>
                <a:ext cx="0" cy="41838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 119">
                <a:extLst>
                  <a:ext uri="{FF2B5EF4-FFF2-40B4-BE49-F238E27FC236}">
                    <a16:creationId xmlns:a16="http://schemas.microsoft.com/office/drawing/2014/main" id="{F4D45122-51E1-4D18-81D8-E5FB9DA7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4744" y="3140075"/>
                <a:ext cx="332823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 127">
                <a:extLst>
                  <a:ext uri="{FF2B5EF4-FFF2-40B4-BE49-F238E27FC236}">
                    <a16:creationId xmlns:a16="http://schemas.microsoft.com/office/drawing/2014/main" id="{85D18D71-B98A-46FE-9823-30D77EE5A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8238" y="39688"/>
                <a:ext cx="4529137" cy="374650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5" name="Line 198">
                <a:extLst>
                  <a:ext uri="{FF2B5EF4-FFF2-40B4-BE49-F238E27FC236}">
                    <a16:creationId xmlns:a16="http://schemas.microsoft.com/office/drawing/2014/main" id="{9F02CEDD-8A5F-4FBF-9FBD-369DD0F78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5900" y="1988820"/>
                <a:ext cx="0" cy="11544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Rectangle 115">
                <a:extLst>
                  <a:ext uri="{FF2B5EF4-FFF2-40B4-BE49-F238E27FC236}">
                    <a16:creationId xmlns:a16="http://schemas.microsoft.com/office/drawing/2014/main" id="{F2906380-5C03-46D6-B8CD-E47F41A31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6540" y="4149306"/>
                <a:ext cx="822622" cy="350748"/>
              </a:xfrm>
              <a:prstGeom prst="rect">
                <a:avLst/>
              </a:prstGeom>
              <a:solidFill>
                <a:srgbClr val="F14343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FF1ED10-A098-47FF-BE76-CF6922AD04F8}"/>
                  </a:ext>
                </a:extLst>
              </p:cNvPr>
              <p:cNvGrpSpPr/>
              <p:nvPr/>
            </p:nvGrpSpPr>
            <p:grpSpPr>
              <a:xfrm>
                <a:off x="6472238" y="4264025"/>
                <a:ext cx="328612" cy="1816141"/>
                <a:chOff x="6472238" y="4264025"/>
                <a:chExt cx="328612" cy="2157413"/>
              </a:xfrm>
            </p:grpSpPr>
            <p:pic>
              <p:nvPicPr>
                <p:cNvPr id="248" name="Picture 23">
                  <a:extLst>
                    <a:ext uri="{FF2B5EF4-FFF2-40B4-BE49-F238E27FC236}">
                      <a16:creationId xmlns:a16="http://schemas.microsoft.com/office/drawing/2014/main" id="{6DA64CBE-15F1-4EB9-B718-B9625CC617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2238" y="4264025"/>
                  <a:ext cx="130175" cy="21574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grpSp>
              <p:nvGrpSpPr>
                <p:cNvPr id="249" name="Group 24">
                  <a:extLst>
                    <a:ext uri="{FF2B5EF4-FFF2-40B4-BE49-F238E27FC236}">
                      <a16:creationId xmlns:a16="http://schemas.microsoft.com/office/drawing/2014/main" id="{B8EB0F7C-102C-4979-9653-FE5A656CDA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46863" y="4275138"/>
                  <a:ext cx="153987" cy="2084387"/>
                  <a:chOff x="3703" y="1140"/>
                  <a:chExt cx="144" cy="1959"/>
                </a:xfrm>
              </p:grpSpPr>
              <p:sp>
                <p:nvSpPr>
                  <p:cNvPr id="250" name="Line 25">
                    <a:extLst>
                      <a:ext uri="{FF2B5EF4-FFF2-40B4-BE49-F238E27FC236}">
                        <a16:creationId xmlns:a16="http://schemas.microsoft.com/office/drawing/2014/main" id="{F4E96B9D-CAB8-401E-B024-6EAA5190C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524"/>
                    <a:ext cx="0" cy="157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Line 26">
                    <a:extLst>
                      <a:ext uri="{FF2B5EF4-FFF2-40B4-BE49-F238E27FC236}">
                        <a16:creationId xmlns:a16="http://schemas.microsoft.com/office/drawing/2014/main" id="{B9BCEAE0-403A-4E34-929C-BC362B8EF6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61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Line 27">
                    <a:extLst>
                      <a:ext uri="{FF2B5EF4-FFF2-40B4-BE49-F238E27FC236}">
                        <a16:creationId xmlns:a16="http://schemas.microsoft.com/office/drawing/2014/main" id="{D64E1A4E-B740-480A-9188-BECDE6F096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52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Line 28">
                    <a:extLst>
                      <a:ext uri="{FF2B5EF4-FFF2-40B4-BE49-F238E27FC236}">
                        <a16:creationId xmlns:a16="http://schemas.microsoft.com/office/drawing/2014/main" id="{5FDA7D53-797F-440E-AABE-9C4DBFFBD3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42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Line 29">
                    <a:extLst>
                      <a:ext uri="{FF2B5EF4-FFF2-40B4-BE49-F238E27FC236}">
                        <a16:creationId xmlns:a16="http://schemas.microsoft.com/office/drawing/2014/main" id="{D6C5F092-A8F0-4724-A6C5-2ABE3F5A19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33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Line 30">
                    <a:extLst>
                      <a:ext uri="{FF2B5EF4-FFF2-40B4-BE49-F238E27FC236}">
                        <a16:creationId xmlns:a16="http://schemas.microsoft.com/office/drawing/2014/main" id="{C4AAA7F0-0A56-463B-9ED8-3556426DFB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Line 31">
                    <a:extLst>
                      <a:ext uri="{FF2B5EF4-FFF2-40B4-BE49-F238E27FC236}">
                        <a16:creationId xmlns:a16="http://schemas.microsoft.com/office/drawing/2014/main" id="{4B7550E8-45D1-4FF9-BA2B-98E7E6FF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Line 32">
                    <a:extLst>
                      <a:ext uri="{FF2B5EF4-FFF2-40B4-BE49-F238E27FC236}">
                        <a16:creationId xmlns:a16="http://schemas.microsoft.com/office/drawing/2014/main" id="{CEF04618-F0F7-4FF4-8697-9230F7E30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Line 33">
                    <a:extLst>
                      <a:ext uri="{FF2B5EF4-FFF2-40B4-BE49-F238E27FC236}">
                        <a16:creationId xmlns:a16="http://schemas.microsoft.com/office/drawing/2014/main" id="{86ECBE3B-299D-4C99-8A90-EA04C23744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Line 34">
                    <a:extLst>
                      <a:ext uri="{FF2B5EF4-FFF2-40B4-BE49-F238E27FC236}">
                        <a16:creationId xmlns:a16="http://schemas.microsoft.com/office/drawing/2014/main" id="{3B48BFED-5028-488E-A5EB-C7C6876C74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Line 35">
                    <a:extLst>
                      <a:ext uri="{FF2B5EF4-FFF2-40B4-BE49-F238E27FC236}">
                        <a16:creationId xmlns:a16="http://schemas.microsoft.com/office/drawing/2014/main" id="{A0686B59-4B18-4912-A829-3CF7B1AAA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Line 36">
                    <a:extLst>
                      <a:ext uri="{FF2B5EF4-FFF2-40B4-BE49-F238E27FC236}">
                        <a16:creationId xmlns:a16="http://schemas.microsoft.com/office/drawing/2014/main" id="{CEF65551-C90B-4EA3-A051-2F384B88E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Line 37">
                    <a:extLst>
                      <a:ext uri="{FF2B5EF4-FFF2-40B4-BE49-F238E27FC236}">
                        <a16:creationId xmlns:a16="http://schemas.microsoft.com/office/drawing/2014/main" id="{8C04E0AD-A18D-48B1-8A1D-A9AC1E193A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Line 38">
                    <a:extLst>
                      <a:ext uri="{FF2B5EF4-FFF2-40B4-BE49-F238E27FC236}">
                        <a16:creationId xmlns:a16="http://schemas.microsoft.com/office/drawing/2014/main" id="{59557013-40AF-4893-8C3C-2DE3E621ED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57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Line 39">
                    <a:extLst>
                      <a:ext uri="{FF2B5EF4-FFF2-40B4-BE49-F238E27FC236}">
                        <a16:creationId xmlns:a16="http://schemas.microsoft.com/office/drawing/2014/main" id="{30108BDB-A4BB-4E7E-B17C-FB7AB73B7E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47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Line 40">
                    <a:extLst>
                      <a:ext uri="{FF2B5EF4-FFF2-40B4-BE49-F238E27FC236}">
                        <a16:creationId xmlns:a16="http://schemas.microsoft.com/office/drawing/2014/main" id="{46F296E5-113E-48B2-AC0E-1359D8DDF6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37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Line 41">
                    <a:extLst>
                      <a:ext uri="{FF2B5EF4-FFF2-40B4-BE49-F238E27FC236}">
                        <a16:creationId xmlns:a16="http://schemas.microsoft.com/office/drawing/2014/main" id="{B896317A-0C54-4CBA-936B-366A1FE4C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28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Line 42">
                    <a:extLst>
                      <a:ext uri="{FF2B5EF4-FFF2-40B4-BE49-F238E27FC236}">
                        <a16:creationId xmlns:a16="http://schemas.microsoft.com/office/drawing/2014/main" id="{F2FBE0AB-ED3A-4F6F-AF82-9B728DD73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Line 43">
                    <a:extLst>
                      <a:ext uri="{FF2B5EF4-FFF2-40B4-BE49-F238E27FC236}">
                        <a16:creationId xmlns:a16="http://schemas.microsoft.com/office/drawing/2014/main" id="{6428513F-5ECA-4841-881D-2463399C2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Line 44">
                    <a:extLst>
                      <a:ext uri="{FF2B5EF4-FFF2-40B4-BE49-F238E27FC236}">
                        <a16:creationId xmlns:a16="http://schemas.microsoft.com/office/drawing/2014/main" id="{B97BFB01-9A41-4D76-82CC-611B8F9617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Line 45">
                    <a:extLst>
                      <a:ext uri="{FF2B5EF4-FFF2-40B4-BE49-F238E27FC236}">
                        <a16:creationId xmlns:a16="http://schemas.microsoft.com/office/drawing/2014/main" id="{240E811A-3A91-41B2-819B-52CA6260B6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Line 46">
                    <a:extLst>
                      <a:ext uri="{FF2B5EF4-FFF2-40B4-BE49-F238E27FC236}">
                        <a16:creationId xmlns:a16="http://schemas.microsoft.com/office/drawing/2014/main" id="{8CFB7C6B-79B1-448E-90E7-D7F91E0A7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Line 47">
                    <a:extLst>
                      <a:ext uri="{FF2B5EF4-FFF2-40B4-BE49-F238E27FC236}">
                        <a16:creationId xmlns:a16="http://schemas.microsoft.com/office/drawing/2014/main" id="{7D5F3E21-1B7D-4DA7-BFD3-B723052F8F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Line 48">
                    <a:extLst>
                      <a:ext uri="{FF2B5EF4-FFF2-40B4-BE49-F238E27FC236}">
                        <a16:creationId xmlns:a16="http://schemas.microsoft.com/office/drawing/2014/main" id="{B28D799E-7881-4E74-BF50-DD1EDF982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Line 49">
                    <a:extLst>
                      <a:ext uri="{FF2B5EF4-FFF2-40B4-BE49-F238E27FC236}">
                        <a16:creationId xmlns:a16="http://schemas.microsoft.com/office/drawing/2014/main" id="{33C18E8F-A86D-47BA-AA13-01361345DD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47" y="1140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Line 50">
                    <a:extLst>
                      <a:ext uri="{FF2B5EF4-FFF2-40B4-BE49-F238E27FC236}">
                        <a16:creationId xmlns:a16="http://schemas.microsoft.com/office/drawing/2014/main" id="{9B511123-1BE5-49DE-90B6-3B96649793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23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Line 51">
                    <a:extLst>
                      <a:ext uri="{FF2B5EF4-FFF2-40B4-BE49-F238E27FC236}">
                        <a16:creationId xmlns:a16="http://schemas.microsoft.com/office/drawing/2014/main" id="{0FFEBA3B-41FC-4DF6-B657-7C97EDDA7B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13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Line 52">
                    <a:extLst>
                      <a:ext uri="{FF2B5EF4-FFF2-40B4-BE49-F238E27FC236}">
                        <a16:creationId xmlns:a16="http://schemas.microsoft.com/office/drawing/2014/main" id="{62A945A9-458F-4FA4-9F26-1192707D62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04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Line 53">
                    <a:extLst>
                      <a:ext uri="{FF2B5EF4-FFF2-40B4-BE49-F238E27FC236}">
                        <a16:creationId xmlns:a16="http://schemas.microsoft.com/office/drawing/2014/main" id="{142A7C01-84FE-4597-910C-2B8230F4E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94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Line 54">
                    <a:extLst>
                      <a:ext uri="{FF2B5EF4-FFF2-40B4-BE49-F238E27FC236}">
                        <a16:creationId xmlns:a16="http://schemas.microsoft.com/office/drawing/2014/main" id="{41773346-0D8A-496E-8D51-AEDFD1898B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85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Line 55">
                    <a:extLst>
                      <a:ext uri="{FF2B5EF4-FFF2-40B4-BE49-F238E27FC236}">
                        <a16:creationId xmlns:a16="http://schemas.microsoft.com/office/drawing/2014/main" id="{4AAF3644-4641-43B6-802F-C326A91DC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75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Line 56">
                    <a:extLst>
                      <a:ext uri="{FF2B5EF4-FFF2-40B4-BE49-F238E27FC236}">
                        <a16:creationId xmlns:a16="http://schemas.microsoft.com/office/drawing/2014/main" id="{7E8CD003-D5D4-4B92-B8C6-265182F81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65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Line 57">
                    <a:extLst>
                      <a:ext uri="{FF2B5EF4-FFF2-40B4-BE49-F238E27FC236}">
                        <a16:creationId xmlns:a16="http://schemas.microsoft.com/office/drawing/2014/main" id="{4C95A993-F7D0-499B-B985-42D64C6200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56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Line 58">
                    <a:extLst>
                      <a:ext uri="{FF2B5EF4-FFF2-40B4-BE49-F238E27FC236}">
                        <a16:creationId xmlns:a16="http://schemas.microsoft.com/office/drawing/2014/main" id="{ABAEBB15-928E-4105-820E-25949F1C1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46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Line 59">
                    <a:extLst>
                      <a:ext uri="{FF2B5EF4-FFF2-40B4-BE49-F238E27FC236}">
                        <a16:creationId xmlns:a16="http://schemas.microsoft.com/office/drawing/2014/main" id="{7C5D2EF8-5CBD-497C-BDE2-82110354E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37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Line 60">
                    <a:extLst>
                      <a:ext uri="{FF2B5EF4-FFF2-40B4-BE49-F238E27FC236}">
                        <a16:creationId xmlns:a16="http://schemas.microsoft.com/office/drawing/2014/main" id="{4CF373AB-8A92-4BE9-B29C-64A7B21100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27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Line 61">
                    <a:extLst>
                      <a:ext uri="{FF2B5EF4-FFF2-40B4-BE49-F238E27FC236}">
                        <a16:creationId xmlns:a16="http://schemas.microsoft.com/office/drawing/2014/main" id="{5B49A8AE-5F6D-4114-94DE-425F5E31C4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117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Line 62">
                    <a:extLst>
                      <a:ext uri="{FF2B5EF4-FFF2-40B4-BE49-F238E27FC236}">
                        <a16:creationId xmlns:a16="http://schemas.microsoft.com/office/drawing/2014/main" id="{B93905CD-594B-4F81-B2D6-569DC19E1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18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Line 63">
                    <a:extLst>
                      <a:ext uri="{FF2B5EF4-FFF2-40B4-BE49-F238E27FC236}">
                        <a16:creationId xmlns:a16="http://schemas.microsoft.com/office/drawing/2014/main" id="{A4C2B026-F41A-49CD-8EEA-B55D34FD0A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09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Line 64">
                    <a:extLst>
                      <a:ext uri="{FF2B5EF4-FFF2-40B4-BE49-F238E27FC236}">
                        <a16:creationId xmlns:a16="http://schemas.microsoft.com/office/drawing/2014/main" id="{9AB1837B-F035-455F-B0CF-836D9DA7E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99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Line 65">
                    <a:extLst>
                      <a:ext uri="{FF2B5EF4-FFF2-40B4-BE49-F238E27FC236}">
                        <a16:creationId xmlns:a16="http://schemas.microsoft.com/office/drawing/2014/main" id="{1FCCCB60-DAE6-457B-807F-64B741326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9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Line 66">
                    <a:extLst>
                      <a:ext uri="{FF2B5EF4-FFF2-40B4-BE49-F238E27FC236}">
                        <a16:creationId xmlns:a16="http://schemas.microsoft.com/office/drawing/2014/main" id="{E1D79A07-E6AF-4724-94AE-FCFB7355B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80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Line 67">
                    <a:extLst>
                      <a:ext uri="{FF2B5EF4-FFF2-40B4-BE49-F238E27FC236}">
                        <a16:creationId xmlns:a16="http://schemas.microsoft.com/office/drawing/2014/main" id="{144C33B9-E52D-458B-9193-AC71A050AB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70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Line 68">
                    <a:extLst>
                      <a:ext uri="{FF2B5EF4-FFF2-40B4-BE49-F238E27FC236}">
                        <a16:creationId xmlns:a16="http://schemas.microsoft.com/office/drawing/2014/main" id="{09D76A49-2CD9-42B7-BD6D-9729FA5FB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61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Line 69">
                    <a:extLst>
                      <a:ext uri="{FF2B5EF4-FFF2-40B4-BE49-F238E27FC236}">
                        <a16:creationId xmlns:a16="http://schemas.microsoft.com/office/drawing/2014/main" id="{726D0B30-DAD9-4616-B1DC-C82F9D4C62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51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Line 70">
                    <a:extLst>
                      <a:ext uri="{FF2B5EF4-FFF2-40B4-BE49-F238E27FC236}">
                        <a16:creationId xmlns:a16="http://schemas.microsoft.com/office/drawing/2014/main" id="{589459CF-AC8A-4DE9-82F2-252F188436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41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Line 71">
                    <a:extLst>
                      <a:ext uri="{FF2B5EF4-FFF2-40B4-BE49-F238E27FC236}">
                        <a16:creationId xmlns:a16="http://schemas.microsoft.com/office/drawing/2014/main" id="{C0F48EE8-EC79-42BB-A16E-90B301238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32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Line 72">
                    <a:extLst>
                      <a:ext uri="{FF2B5EF4-FFF2-40B4-BE49-F238E27FC236}">
                        <a16:creationId xmlns:a16="http://schemas.microsoft.com/office/drawing/2014/main" id="{72F80974-50EF-40F5-B72F-49E46AA6C3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122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Line 73">
                    <a:extLst>
                      <a:ext uri="{FF2B5EF4-FFF2-40B4-BE49-F238E27FC236}">
                        <a16:creationId xmlns:a16="http://schemas.microsoft.com/office/drawing/2014/main" id="{03F81571-EB60-4CD3-BA99-930EED81A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99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Line 74">
                    <a:extLst>
                      <a:ext uri="{FF2B5EF4-FFF2-40B4-BE49-F238E27FC236}">
                        <a16:creationId xmlns:a16="http://schemas.microsoft.com/office/drawing/2014/main" id="{168FD358-44ED-47D1-BD26-CB1B5657A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3003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Line 75">
                    <a:extLst>
                      <a:ext uri="{FF2B5EF4-FFF2-40B4-BE49-F238E27FC236}">
                        <a16:creationId xmlns:a16="http://schemas.microsoft.com/office/drawing/2014/main" id="{B5EBF180-1766-48F7-AFCB-9299EF7278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907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Line 76">
                    <a:extLst>
                      <a:ext uri="{FF2B5EF4-FFF2-40B4-BE49-F238E27FC236}">
                        <a16:creationId xmlns:a16="http://schemas.microsoft.com/office/drawing/2014/main" id="{8780A9F9-FEA6-4AAC-9001-90F6F9E71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811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Line 77">
                    <a:extLst>
                      <a:ext uri="{FF2B5EF4-FFF2-40B4-BE49-F238E27FC236}">
                        <a16:creationId xmlns:a16="http://schemas.microsoft.com/office/drawing/2014/main" id="{9BC92829-570E-4170-9BC2-6ADD3C68E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03" y="2715"/>
                    <a:ext cx="144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Line 78">
                    <a:extLst>
                      <a:ext uri="{FF2B5EF4-FFF2-40B4-BE49-F238E27FC236}">
                        <a16:creationId xmlns:a16="http://schemas.microsoft.com/office/drawing/2014/main" id="{39ECCDB3-7624-4F1B-BA0E-4A90321A94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3051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Line 79">
                    <a:extLst>
                      <a:ext uri="{FF2B5EF4-FFF2-40B4-BE49-F238E27FC236}">
                        <a16:creationId xmlns:a16="http://schemas.microsoft.com/office/drawing/2014/main" id="{A7D1B0A7-4C83-4242-96F7-4FE1E6800A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955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Line 80">
                    <a:extLst>
                      <a:ext uri="{FF2B5EF4-FFF2-40B4-BE49-F238E27FC236}">
                        <a16:creationId xmlns:a16="http://schemas.microsoft.com/office/drawing/2014/main" id="{4B904A2F-116C-48B7-BDF3-A3FFBE8E1C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859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Line 81">
                    <a:extLst>
                      <a:ext uri="{FF2B5EF4-FFF2-40B4-BE49-F238E27FC236}">
                        <a16:creationId xmlns:a16="http://schemas.microsoft.com/office/drawing/2014/main" id="{57CD8BCE-2D6F-4554-BCCE-1E3144242C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763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Line 82">
                    <a:extLst>
                      <a:ext uri="{FF2B5EF4-FFF2-40B4-BE49-F238E27FC236}">
                        <a16:creationId xmlns:a16="http://schemas.microsoft.com/office/drawing/2014/main" id="{3D8480A1-9158-4C34-AAB1-13D63932A2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99" y="2667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Group 83">
                <a:extLst>
                  <a:ext uri="{FF2B5EF4-FFF2-40B4-BE49-F238E27FC236}">
                    <a16:creationId xmlns:a16="http://schemas.microsoft.com/office/drawing/2014/main" id="{C956B0FF-40B8-4C0F-9D7B-12E72AEC0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7838" y="5943775"/>
                <a:ext cx="620712" cy="88900"/>
                <a:chOff x="4147" y="3703"/>
                <a:chExt cx="391" cy="56"/>
              </a:xfrm>
            </p:grpSpPr>
            <p:sp>
              <p:nvSpPr>
                <p:cNvPr id="309" name="Oval 84">
                  <a:extLst>
                    <a:ext uri="{FF2B5EF4-FFF2-40B4-BE49-F238E27FC236}">
                      <a16:creationId xmlns:a16="http://schemas.microsoft.com/office/drawing/2014/main" id="{E338973E-72F5-4222-AA46-1551AC238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Oval 85">
                  <a:extLst>
                    <a:ext uri="{FF2B5EF4-FFF2-40B4-BE49-F238E27FC236}">
                      <a16:creationId xmlns:a16="http://schemas.microsoft.com/office/drawing/2014/main" id="{BC98B83C-7126-43FD-9469-8E5F53473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86">
                  <a:extLst>
                    <a:ext uri="{FF2B5EF4-FFF2-40B4-BE49-F238E27FC236}">
                      <a16:creationId xmlns:a16="http://schemas.microsoft.com/office/drawing/2014/main" id="{D9791F23-C912-41AD-909C-05480FC42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Oval 87">
                  <a:extLst>
                    <a:ext uri="{FF2B5EF4-FFF2-40B4-BE49-F238E27FC236}">
                      <a16:creationId xmlns:a16="http://schemas.microsoft.com/office/drawing/2014/main" id="{CE646C9E-A1A6-4EFA-A9EE-38ADF0A31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Oval 88">
                  <a:extLst>
                    <a:ext uri="{FF2B5EF4-FFF2-40B4-BE49-F238E27FC236}">
                      <a16:creationId xmlns:a16="http://schemas.microsoft.com/office/drawing/2014/main" id="{881967F3-8DE3-42F5-8186-F00DBC57A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2" y="3703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4" name="Group 89">
                <a:extLst>
                  <a:ext uri="{FF2B5EF4-FFF2-40B4-BE49-F238E27FC236}">
                    <a16:creationId xmlns:a16="http://schemas.microsoft.com/office/drawing/2014/main" id="{E1C0CF88-E668-470A-A849-C49755B27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778497"/>
                <a:ext cx="355600" cy="88900"/>
                <a:chOff x="4235" y="3596"/>
                <a:chExt cx="224" cy="56"/>
              </a:xfrm>
            </p:grpSpPr>
            <p:sp>
              <p:nvSpPr>
                <p:cNvPr id="315" name="Oval 90">
                  <a:extLst>
                    <a:ext uri="{FF2B5EF4-FFF2-40B4-BE49-F238E27FC236}">
                      <a16:creationId xmlns:a16="http://schemas.microsoft.com/office/drawing/2014/main" id="{FB00F831-C9C5-4F55-9008-75F66A88C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5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Oval 91">
                  <a:extLst>
                    <a:ext uri="{FF2B5EF4-FFF2-40B4-BE49-F238E27FC236}">
                      <a16:creationId xmlns:a16="http://schemas.microsoft.com/office/drawing/2014/main" id="{3A5BC338-6F81-43E6-AA6D-879D2739F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Oval 92">
                  <a:extLst>
                    <a:ext uri="{FF2B5EF4-FFF2-40B4-BE49-F238E27FC236}">
                      <a16:creationId xmlns:a16="http://schemas.microsoft.com/office/drawing/2014/main" id="{AD1989AE-6D38-4F39-8B94-43A45E9E6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" y="359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8" name="Group 93">
                <a:extLst>
                  <a:ext uri="{FF2B5EF4-FFF2-40B4-BE49-F238E27FC236}">
                    <a16:creationId xmlns:a16="http://schemas.microsoft.com/office/drawing/2014/main" id="{2CB54F72-B433-4AE8-A42D-5EC7BCADD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61188" y="5613221"/>
                <a:ext cx="355600" cy="88900"/>
                <a:chOff x="4233" y="3461"/>
                <a:chExt cx="224" cy="56"/>
              </a:xfrm>
            </p:grpSpPr>
            <p:sp>
              <p:nvSpPr>
                <p:cNvPr id="319" name="Oval 94">
                  <a:extLst>
                    <a:ext uri="{FF2B5EF4-FFF2-40B4-BE49-F238E27FC236}">
                      <a16:creationId xmlns:a16="http://schemas.microsoft.com/office/drawing/2014/main" id="{859DF725-C2D9-4D2C-A91D-1AB5F3E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Oval 95">
                  <a:extLst>
                    <a:ext uri="{FF2B5EF4-FFF2-40B4-BE49-F238E27FC236}">
                      <a16:creationId xmlns:a16="http://schemas.microsoft.com/office/drawing/2014/main" id="{0CF90DE4-54F4-48D8-A700-40202B6DC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7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Oval 96">
                  <a:extLst>
                    <a:ext uri="{FF2B5EF4-FFF2-40B4-BE49-F238E27FC236}">
                      <a16:creationId xmlns:a16="http://schemas.microsoft.com/office/drawing/2014/main" id="{D71E8BF1-3DA4-4D08-95E3-F017528DB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1" y="346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97">
                <a:extLst>
                  <a:ext uri="{FF2B5EF4-FFF2-40B4-BE49-F238E27FC236}">
                    <a16:creationId xmlns:a16="http://schemas.microsoft.com/office/drawing/2014/main" id="{80022651-1EC7-45C4-8001-6509AEAE95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447945"/>
                <a:ext cx="222250" cy="88900"/>
                <a:chOff x="4231" y="3326"/>
                <a:chExt cx="140" cy="56"/>
              </a:xfrm>
            </p:grpSpPr>
            <p:sp>
              <p:nvSpPr>
                <p:cNvPr id="323" name="Oval 98">
                  <a:extLst>
                    <a:ext uri="{FF2B5EF4-FFF2-40B4-BE49-F238E27FC236}">
                      <a16:creationId xmlns:a16="http://schemas.microsoft.com/office/drawing/2014/main" id="{1696B06C-093E-42DC-9FFD-F13A9C9B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Oval 99">
                  <a:extLst>
                    <a:ext uri="{FF2B5EF4-FFF2-40B4-BE49-F238E27FC236}">
                      <a16:creationId xmlns:a16="http://schemas.microsoft.com/office/drawing/2014/main" id="{4A51D075-DBB3-4507-B9A9-A3B8EA66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5" y="332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100">
                <a:extLst>
                  <a:ext uri="{FF2B5EF4-FFF2-40B4-BE49-F238E27FC236}">
                    <a16:creationId xmlns:a16="http://schemas.microsoft.com/office/drawing/2014/main" id="{9AB9EEC5-4F00-4945-95DF-3099A8267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282669"/>
                <a:ext cx="222250" cy="88900"/>
                <a:chOff x="4229" y="3191"/>
                <a:chExt cx="140" cy="56"/>
              </a:xfrm>
            </p:grpSpPr>
            <p:sp>
              <p:nvSpPr>
                <p:cNvPr id="326" name="Oval 101">
                  <a:extLst>
                    <a:ext uri="{FF2B5EF4-FFF2-40B4-BE49-F238E27FC236}">
                      <a16:creationId xmlns:a16="http://schemas.microsoft.com/office/drawing/2014/main" id="{AB6C21D0-6341-4958-B21B-2E1864E1D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9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102">
                  <a:extLst>
                    <a:ext uri="{FF2B5EF4-FFF2-40B4-BE49-F238E27FC236}">
                      <a16:creationId xmlns:a16="http://schemas.microsoft.com/office/drawing/2014/main" id="{46D4893A-6E17-4558-AA52-24F299C30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3" y="3191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8" name="Group 103">
                <a:extLst>
                  <a:ext uri="{FF2B5EF4-FFF2-40B4-BE49-F238E27FC236}">
                    <a16:creationId xmlns:a16="http://schemas.microsoft.com/office/drawing/2014/main" id="{D2E4A24C-50E3-40A5-880B-297E4FF2C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275" y="5117393"/>
                <a:ext cx="222250" cy="88900"/>
                <a:chOff x="4227" y="3056"/>
                <a:chExt cx="140" cy="56"/>
              </a:xfrm>
            </p:grpSpPr>
            <p:sp>
              <p:nvSpPr>
                <p:cNvPr id="329" name="Oval 104">
                  <a:extLst>
                    <a:ext uri="{FF2B5EF4-FFF2-40B4-BE49-F238E27FC236}">
                      <a16:creationId xmlns:a16="http://schemas.microsoft.com/office/drawing/2014/main" id="{A1D9D8C4-8DDC-4217-87E2-CACE12375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Oval 105">
                  <a:extLst>
                    <a:ext uri="{FF2B5EF4-FFF2-40B4-BE49-F238E27FC236}">
                      <a16:creationId xmlns:a16="http://schemas.microsoft.com/office/drawing/2014/main" id="{D5E49BC3-FD12-4AC1-B77F-28A57A9A0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3056"/>
                  <a:ext cx="56" cy="5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1" name="Oval 106">
                <a:extLst>
                  <a:ext uri="{FF2B5EF4-FFF2-40B4-BE49-F238E27FC236}">
                    <a16:creationId xmlns:a16="http://schemas.microsoft.com/office/drawing/2014/main" id="{DD3CA165-9F89-410C-B94A-4421D6CB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952117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2" name="Oval 107">
                <a:extLst>
                  <a:ext uri="{FF2B5EF4-FFF2-40B4-BE49-F238E27FC236}">
                    <a16:creationId xmlns:a16="http://schemas.microsoft.com/office/drawing/2014/main" id="{32EB5294-9408-4E4E-AC70-8ACE480D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786841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Oval 108">
                <a:extLst>
                  <a:ext uri="{FF2B5EF4-FFF2-40B4-BE49-F238E27FC236}">
                    <a16:creationId xmlns:a16="http://schemas.microsoft.com/office/drawing/2014/main" id="{CC3B1DA6-07AF-4D4F-AD44-28266AA83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62156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Oval 109">
                <a:extLst>
                  <a:ext uri="{FF2B5EF4-FFF2-40B4-BE49-F238E27FC236}">
                    <a16:creationId xmlns:a16="http://schemas.microsoft.com/office/drawing/2014/main" id="{77CDCF49-6F3F-49AC-AB49-4C71697F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456289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Oval 110">
                <a:extLst>
                  <a:ext uri="{FF2B5EF4-FFF2-40B4-BE49-F238E27FC236}">
                    <a16:creationId xmlns:a16="http://schemas.microsoft.com/office/drawing/2014/main" id="{DF72A2AD-F716-46C3-82F1-1817AFFD0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2950" y="4291013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118E398-F9FD-460B-8479-CEE1752FC2ED}"/>
                  </a:ext>
                </a:extLst>
              </p:cNvPr>
              <p:cNvGrpSpPr/>
              <p:nvPr/>
            </p:nvGrpSpPr>
            <p:grpSpPr>
              <a:xfrm>
                <a:off x="6810375" y="3333750"/>
                <a:ext cx="663575" cy="4556125"/>
                <a:chOff x="6810375" y="3333750"/>
                <a:chExt cx="663575" cy="4556125"/>
              </a:xfrm>
            </p:grpSpPr>
            <p:sp>
              <p:nvSpPr>
                <p:cNvPr id="337" name="Line 6">
                  <a:extLst>
                    <a:ext uri="{FF2B5EF4-FFF2-40B4-BE49-F238E27FC236}">
                      <a16:creationId xmlns:a16="http://schemas.microsoft.com/office/drawing/2014/main" id="{EFA898D0-6579-4A7F-96D3-557598D4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73950" y="3333750"/>
                  <a:ext cx="0" cy="45406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Line 7">
                  <a:extLst>
                    <a:ext uri="{FF2B5EF4-FFF2-40B4-BE49-F238E27FC236}">
                      <a16:creationId xmlns:a16="http://schemas.microsoft.com/office/drawing/2014/main" id="{27AB8E79-6397-48DA-9550-BC138BC9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0375" y="3333750"/>
                  <a:ext cx="0" cy="45561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118 1">
                <a:extLst>
                  <a:ext uri="{FF2B5EF4-FFF2-40B4-BE49-F238E27FC236}">
                    <a16:creationId xmlns:a16="http://schemas.microsoft.com/office/drawing/2014/main" id="{D78EA1CE-293B-4915-842E-EB29F3BFE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2038350"/>
                <a:ext cx="0" cy="16954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0" name="Line 118 2">
                <a:extLst>
                  <a:ext uri="{FF2B5EF4-FFF2-40B4-BE49-F238E27FC236}">
                    <a16:creationId xmlns:a16="http://schemas.microsoft.com/office/drawing/2014/main" id="{34A33D16-6123-4B7F-87D1-F01629C8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1250" y="1733550"/>
                <a:ext cx="0" cy="230505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41" name="Group 184">
                <a:extLst>
                  <a:ext uri="{FF2B5EF4-FFF2-40B4-BE49-F238E27FC236}">
                    <a16:creationId xmlns:a16="http://schemas.microsoft.com/office/drawing/2014/main" id="{9CFE8B54-6AB5-4E3F-9624-98B57ADE14AE}"/>
                  </a:ext>
                </a:extLst>
              </p:cNvPr>
              <p:cNvGrpSpPr/>
              <p:nvPr/>
            </p:nvGrpSpPr>
            <p:grpSpPr>
              <a:xfrm>
                <a:off x="2957513" y="1573213"/>
                <a:ext cx="3281362" cy="2192337"/>
                <a:chOff x="881063" y="1573213"/>
                <a:chExt cx="3281362" cy="2192337"/>
              </a:xfrm>
            </p:grpSpPr>
            <p:sp>
              <p:nvSpPr>
                <p:cNvPr id="342" name="Line 130">
                  <a:extLst>
                    <a:ext uri="{FF2B5EF4-FFF2-40B4-BE49-F238E27FC236}">
                      <a16:creationId xmlns:a16="http://schemas.microsoft.com/office/drawing/2014/main" id="{D65CD18B-B3CC-417F-A294-971F5A27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94694" y="31615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Line 131">
                  <a:extLst>
                    <a:ext uri="{FF2B5EF4-FFF2-40B4-BE49-F238E27FC236}">
                      <a16:creationId xmlns:a16="http://schemas.microsoft.com/office/drawing/2014/main" id="{433B70FB-CD33-4801-BD94-E7773314C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15344" y="30630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Line 132">
                  <a:extLst>
                    <a:ext uri="{FF2B5EF4-FFF2-40B4-BE49-F238E27FC236}">
                      <a16:creationId xmlns:a16="http://schemas.microsoft.com/office/drawing/2014/main" id="{0AB842AF-9C9F-4F5A-B51D-FC8AE2DF5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35994" y="29646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Line 133">
                  <a:extLst>
                    <a:ext uri="{FF2B5EF4-FFF2-40B4-BE49-F238E27FC236}">
                      <a16:creationId xmlns:a16="http://schemas.microsoft.com/office/drawing/2014/main" id="{F9AD55DD-B6C3-4748-B1ED-617AE61E5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356644" y="28662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134">
                  <a:extLst>
                    <a:ext uri="{FF2B5EF4-FFF2-40B4-BE49-F238E27FC236}">
                      <a16:creationId xmlns:a16="http://schemas.microsoft.com/office/drawing/2014/main" id="{F9C405A9-E7DE-482F-BB54-E7CAC177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FD110889-CEB2-4698-BCEC-CADEFE094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291D91CA-A57E-4083-9B28-16E899A63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DFC02159-89B7-4835-BC25-51A089F06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D9939A21-3226-4EBB-AE35-49495C8BF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Line 139">
                  <a:extLst>
                    <a:ext uri="{FF2B5EF4-FFF2-40B4-BE49-F238E27FC236}">
                      <a16:creationId xmlns:a16="http://schemas.microsoft.com/office/drawing/2014/main" id="{E4802C99-945B-47FB-A51E-CE70ACC5BB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Line 140">
                  <a:extLst>
                    <a:ext uri="{FF2B5EF4-FFF2-40B4-BE49-F238E27FC236}">
                      <a16:creationId xmlns:a16="http://schemas.microsoft.com/office/drawing/2014/main" id="{AC9AEBCC-0272-422B-B713-1A57FAA54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Line 141">
                  <a:extLst>
                    <a:ext uri="{FF2B5EF4-FFF2-40B4-BE49-F238E27FC236}">
                      <a16:creationId xmlns:a16="http://schemas.microsoft.com/office/drawing/2014/main" id="{C524BA02-AF95-4327-BFED-4F3313B30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Line 142">
                  <a:extLst>
                    <a:ext uri="{FF2B5EF4-FFF2-40B4-BE49-F238E27FC236}">
                      <a16:creationId xmlns:a16="http://schemas.microsoft.com/office/drawing/2014/main" id="{C7ADE29B-BFD9-40CE-820D-C0D6ED338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177256" y="31710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Line 143">
                  <a:extLst>
                    <a:ext uri="{FF2B5EF4-FFF2-40B4-BE49-F238E27FC236}">
                      <a16:creationId xmlns:a16="http://schemas.microsoft.com/office/drawing/2014/main" id="{DC69A222-789D-42A4-94D7-B3E986CEC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297906" y="30726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Line 144">
                  <a:extLst>
                    <a:ext uri="{FF2B5EF4-FFF2-40B4-BE49-F238E27FC236}">
                      <a16:creationId xmlns:a16="http://schemas.microsoft.com/office/drawing/2014/main" id="{AC892225-5E94-48BD-A419-04C04BD59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18556" y="29741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Line 145">
                  <a:extLst>
                    <a:ext uri="{FF2B5EF4-FFF2-40B4-BE49-F238E27FC236}">
                      <a16:creationId xmlns:a16="http://schemas.microsoft.com/office/drawing/2014/main" id="{410EDAC4-0B39-4686-B7E3-63F9B4313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40794" y="28741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Line 146">
                  <a:extLst>
                    <a:ext uri="{FF2B5EF4-FFF2-40B4-BE49-F238E27FC236}">
                      <a16:creationId xmlns:a16="http://schemas.microsoft.com/office/drawing/2014/main" id="{83A923A4-2D90-48A6-B153-CECE673B4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Line 147">
                  <a:extLst>
                    <a:ext uri="{FF2B5EF4-FFF2-40B4-BE49-F238E27FC236}">
                      <a16:creationId xmlns:a16="http://schemas.microsoft.com/office/drawing/2014/main" id="{38139C46-DD47-4548-A317-F04280033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Line 148">
                  <a:extLst>
                    <a:ext uri="{FF2B5EF4-FFF2-40B4-BE49-F238E27FC236}">
                      <a16:creationId xmlns:a16="http://schemas.microsoft.com/office/drawing/2014/main" id="{DB4E82FA-20FE-4682-8F7A-30625C5A8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Line 149">
                  <a:extLst>
                    <a:ext uri="{FF2B5EF4-FFF2-40B4-BE49-F238E27FC236}">
                      <a16:creationId xmlns:a16="http://schemas.microsoft.com/office/drawing/2014/main" id="{8B2652CA-AF1D-4BD4-ACB2-5052E9AFA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Line 150">
                  <a:extLst>
                    <a:ext uri="{FF2B5EF4-FFF2-40B4-BE49-F238E27FC236}">
                      <a16:creationId xmlns:a16="http://schemas.microsoft.com/office/drawing/2014/main" id="{D7780434-59BF-433F-9AF7-15649307A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Line 151">
                  <a:extLst>
                    <a:ext uri="{FF2B5EF4-FFF2-40B4-BE49-F238E27FC236}">
                      <a16:creationId xmlns:a16="http://schemas.microsoft.com/office/drawing/2014/main" id="{3122B659-BC13-4729-81B4-B3B47D3F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Line 152">
                  <a:extLst>
                    <a:ext uri="{FF2B5EF4-FFF2-40B4-BE49-F238E27FC236}">
                      <a16:creationId xmlns:a16="http://schemas.microsoft.com/office/drawing/2014/main" id="{E3731359-9917-407E-94F8-DCCCCED5D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Line 154">
                  <a:extLst>
                    <a:ext uri="{FF2B5EF4-FFF2-40B4-BE49-F238E27FC236}">
                      <a16:creationId xmlns:a16="http://schemas.microsoft.com/office/drawing/2014/main" id="{365BAB2B-3CED-4417-A688-2EE479F3D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478881" y="27678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155">
                  <a:extLst>
                    <a:ext uri="{FF2B5EF4-FFF2-40B4-BE49-F238E27FC236}">
                      <a16:creationId xmlns:a16="http://schemas.microsoft.com/office/drawing/2014/main" id="{9C7F9025-D98F-4D19-B319-53A4F3339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599531" y="26693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156">
                  <a:extLst>
                    <a:ext uri="{FF2B5EF4-FFF2-40B4-BE49-F238E27FC236}">
                      <a16:creationId xmlns:a16="http://schemas.microsoft.com/office/drawing/2014/main" id="{68DE8A75-8963-4CBF-8E86-D395A99CC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20181" y="25709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157">
                  <a:extLst>
                    <a:ext uri="{FF2B5EF4-FFF2-40B4-BE49-F238E27FC236}">
                      <a16:creationId xmlns:a16="http://schemas.microsoft.com/office/drawing/2014/main" id="{F376D657-6846-436E-87C8-2A18038A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842419" y="24725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158">
                  <a:extLst>
                    <a:ext uri="{FF2B5EF4-FFF2-40B4-BE49-F238E27FC236}">
                      <a16:creationId xmlns:a16="http://schemas.microsoft.com/office/drawing/2014/main" id="{27B431B5-0E21-45E1-BE80-4F95F962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63069" y="23741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159">
                  <a:extLst>
                    <a:ext uri="{FF2B5EF4-FFF2-40B4-BE49-F238E27FC236}">
                      <a16:creationId xmlns:a16="http://schemas.microsoft.com/office/drawing/2014/main" id="{2E8160A1-F6D6-4473-B7F8-195D33C8D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83719" y="22756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160">
                  <a:extLst>
                    <a:ext uri="{FF2B5EF4-FFF2-40B4-BE49-F238E27FC236}">
                      <a16:creationId xmlns:a16="http://schemas.microsoft.com/office/drawing/2014/main" id="{9C945CE9-B6B1-4634-A216-D9B4EDC5F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05956" y="21772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Line 161">
                  <a:extLst>
                    <a:ext uri="{FF2B5EF4-FFF2-40B4-BE49-F238E27FC236}">
                      <a16:creationId xmlns:a16="http://schemas.microsoft.com/office/drawing/2014/main" id="{945FD4B5-974E-4AB0-BC64-103A0BF69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26606" y="20788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Line 162">
                  <a:extLst>
                    <a:ext uri="{FF2B5EF4-FFF2-40B4-BE49-F238E27FC236}">
                      <a16:creationId xmlns:a16="http://schemas.microsoft.com/office/drawing/2014/main" id="{9F8AC8AD-3556-41E4-B65F-FE1017652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447256" y="198040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Line 163">
                  <a:extLst>
                    <a:ext uri="{FF2B5EF4-FFF2-40B4-BE49-F238E27FC236}">
                      <a16:creationId xmlns:a16="http://schemas.microsoft.com/office/drawing/2014/main" id="{3DBB8DE4-DED0-4AA9-BAA1-837DD16E0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67906" y="18819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Line 164">
                  <a:extLst>
                    <a:ext uri="{FF2B5EF4-FFF2-40B4-BE49-F238E27FC236}">
                      <a16:creationId xmlns:a16="http://schemas.microsoft.com/office/drawing/2014/main" id="{6181B7D5-BDF8-4208-B43C-C8F4A7EA6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90144" y="17835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Line 165">
                  <a:extLst>
                    <a:ext uri="{FF2B5EF4-FFF2-40B4-BE49-F238E27FC236}">
                      <a16:creationId xmlns:a16="http://schemas.microsoft.com/office/drawing/2014/main" id="{C54FB17F-6A43-457F-9B3A-B1CA38B1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10794" y="16851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Line 166">
                  <a:extLst>
                    <a:ext uri="{FF2B5EF4-FFF2-40B4-BE49-F238E27FC236}">
                      <a16:creationId xmlns:a16="http://schemas.microsoft.com/office/drawing/2014/main" id="{335C4E25-0F42-438F-BE40-50C48F8A0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661443" y="27773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Line 167">
                  <a:extLst>
                    <a:ext uri="{FF2B5EF4-FFF2-40B4-BE49-F238E27FC236}">
                      <a16:creationId xmlns:a16="http://schemas.microsoft.com/office/drawing/2014/main" id="{C089973B-0712-42BB-B6DD-A67FBE50D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782093" y="26789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Line 168">
                  <a:extLst>
                    <a:ext uri="{FF2B5EF4-FFF2-40B4-BE49-F238E27FC236}">
                      <a16:creationId xmlns:a16="http://schemas.microsoft.com/office/drawing/2014/main" id="{36170912-4CF6-4142-A260-7F6E580CF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902743" y="25804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Line 169">
                  <a:extLst>
                    <a:ext uri="{FF2B5EF4-FFF2-40B4-BE49-F238E27FC236}">
                      <a16:creationId xmlns:a16="http://schemas.microsoft.com/office/drawing/2014/main" id="{B00449B1-781D-4977-990B-76408CE15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023394" y="24804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Line 170">
                  <a:extLst>
                    <a:ext uri="{FF2B5EF4-FFF2-40B4-BE49-F238E27FC236}">
                      <a16:creationId xmlns:a16="http://schemas.microsoft.com/office/drawing/2014/main" id="{6A3E8F59-739F-4B4A-8A22-DA886911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144044" y="23820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Line 171">
                  <a:extLst>
                    <a:ext uri="{FF2B5EF4-FFF2-40B4-BE49-F238E27FC236}">
                      <a16:creationId xmlns:a16="http://schemas.microsoft.com/office/drawing/2014/main" id="{7B1D3759-D517-421F-A9B7-DD0A2BE64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266281" y="22852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Line 172">
                  <a:extLst>
                    <a:ext uri="{FF2B5EF4-FFF2-40B4-BE49-F238E27FC236}">
                      <a16:creationId xmlns:a16="http://schemas.microsoft.com/office/drawing/2014/main" id="{0C79CA41-BC36-4551-8A2C-1AD1D236A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386932" y="21851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Line 173">
                  <a:extLst>
                    <a:ext uri="{FF2B5EF4-FFF2-40B4-BE49-F238E27FC236}">
                      <a16:creationId xmlns:a16="http://schemas.microsoft.com/office/drawing/2014/main" id="{AAAB719D-0EFD-4C3F-A331-9DC36CBCF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507582" y="208676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Line 174">
                  <a:extLst>
                    <a:ext uri="{FF2B5EF4-FFF2-40B4-BE49-F238E27FC236}">
                      <a16:creationId xmlns:a16="http://schemas.microsoft.com/office/drawing/2014/main" id="{590A6392-17B4-4166-A872-C884AD7E0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628232" y="198834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Line 175">
                  <a:extLst>
                    <a:ext uri="{FF2B5EF4-FFF2-40B4-BE49-F238E27FC236}">
                      <a16:creationId xmlns:a16="http://schemas.microsoft.com/office/drawing/2014/main" id="{B86539E8-F766-4216-9354-36E68E37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750469" y="1889919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Line 176">
                  <a:extLst>
                    <a:ext uri="{FF2B5EF4-FFF2-40B4-BE49-F238E27FC236}">
                      <a16:creationId xmlns:a16="http://schemas.microsoft.com/office/drawing/2014/main" id="{D1A33C9A-80BB-42E8-BFAA-BCDF2B63BE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3871119" y="1791494"/>
                  <a:ext cx="746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Line 177">
                  <a:extLst>
                    <a:ext uri="{FF2B5EF4-FFF2-40B4-BE49-F238E27FC236}">
                      <a16:creationId xmlns:a16="http://schemas.microsoft.com/office/drawing/2014/main" id="{CB764C24-E582-4D70-AED9-DC8812B2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388269" y="36536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Line 178">
                  <a:extLst>
                    <a:ext uri="{FF2B5EF4-FFF2-40B4-BE49-F238E27FC236}">
                      <a16:creationId xmlns:a16="http://schemas.microsoft.com/office/drawing/2014/main" id="{BAC062FF-DA14-470B-98F6-761662958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08919" y="3556794"/>
                  <a:ext cx="2238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Line 179">
                  <a:extLst>
                    <a:ext uri="{FF2B5EF4-FFF2-40B4-BE49-F238E27FC236}">
                      <a16:creationId xmlns:a16="http://schemas.microsoft.com/office/drawing/2014/main" id="{F60EFA6B-6C24-4128-B526-D3D0E000A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31156" y="345678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Line 180">
                  <a:extLst>
                    <a:ext uri="{FF2B5EF4-FFF2-40B4-BE49-F238E27FC236}">
                      <a16:creationId xmlns:a16="http://schemas.microsoft.com/office/drawing/2014/main" id="{3150DB95-11A3-49A3-BC8E-6A2F2B225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751806" y="3358357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Line 181">
                  <a:extLst>
                    <a:ext uri="{FF2B5EF4-FFF2-40B4-BE49-F238E27FC236}">
                      <a16:creationId xmlns:a16="http://schemas.microsoft.com/office/drawing/2014/main" id="{B24C4C5E-D55B-4E26-8899-5983C8C92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72456" y="3259932"/>
                  <a:ext cx="2238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Line 182">
                  <a:extLst>
                    <a:ext uri="{FF2B5EF4-FFF2-40B4-BE49-F238E27FC236}">
                      <a16:creationId xmlns:a16="http://schemas.microsoft.com/office/drawing/2014/main" id="{DF6DA94E-D1F7-4057-8FC4-CBE6C1EA2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570831" y="36631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Line 183">
                  <a:extLst>
                    <a:ext uri="{FF2B5EF4-FFF2-40B4-BE49-F238E27FC236}">
                      <a16:creationId xmlns:a16="http://schemas.microsoft.com/office/drawing/2014/main" id="{69F7D4A2-767D-459C-8193-DCA508C9B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691481" y="356473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Line 184">
                  <a:extLst>
                    <a:ext uri="{FF2B5EF4-FFF2-40B4-BE49-F238E27FC236}">
                      <a16:creationId xmlns:a16="http://schemas.microsoft.com/office/drawing/2014/main" id="{C63D7033-B193-4A4C-ABFD-865149F57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813718" y="346630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Line 185">
                  <a:extLst>
                    <a:ext uri="{FF2B5EF4-FFF2-40B4-BE49-F238E27FC236}">
                      <a16:creationId xmlns:a16="http://schemas.microsoft.com/office/drawing/2014/main" id="{1629C291-CF34-41B4-92DF-FD78C32D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1934368" y="3367882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Line 186">
                  <a:extLst>
                    <a:ext uri="{FF2B5EF4-FFF2-40B4-BE49-F238E27FC236}">
                      <a16:creationId xmlns:a16="http://schemas.microsoft.com/office/drawing/2014/main" id="{CA381EC3-91A1-422B-882E-03C758D8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52331" flipH="1">
                  <a:off x="2055018" y="3269457"/>
                  <a:ext cx="7461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98" name="Picture 187">
                  <a:extLst>
                    <a:ext uri="{FF2B5EF4-FFF2-40B4-BE49-F238E27FC236}">
                      <a16:creationId xmlns:a16="http://schemas.microsoft.com/office/drawing/2014/main" id="{19C7BE2B-9DF0-48B9-8FA1-06C6525D4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21679">
                  <a:off x="2389981" y="794545"/>
                  <a:ext cx="263525" cy="328136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sp>
              <p:nvSpPr>
                <p:cNvPr id="399" name="Oval 188">
                  <a:extLst>
                    <a:ext uri="{FF2B5EF4-FFF2-40B4-BE49-F238E27FC236}">
                      <a16:creationId xmlns:a16="http://schemas.microsoft.com/office/drawing/2014/main" id="{E6ED2BF9-F120-4C25-B1FD-7B37DD8D1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188" y="1685925"/>
                  <a:ext cx="88900" cy="952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58A3E97-A1CA-46A2-99CC-BE8EC84D2A47}"/>
                    </a:ext>
                  </a:extLst>
                </p:cNvPr>
                <p:cNvSpPr/>
                <p:nvPr/>
              </p:nvSpPr>
              <p:spPr bwMode="auto">
                <a:xfrm rot="19190903">
                  <a:off x="2493963" y="2663825"/>
                  <a:ext cx="557212" cy="228600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  <a:defRPr/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401" name="Oval 200">
                  <a:extLst>
                    <a:ext uri="{FF2B5EF4-FFF2-40B4-BE49-F238E27FC236}">
                      <a16:creationId xmlns:a16="http://schemas.microsoft.com/office/drawing/2014/main" id="{29B7F859-AED0-4949-A57E-10333235C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400" y="2590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 w="12700" algn="ctr">
                  <a:solidFill>
                    <a:srgbClr val="FF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2" name="AutoShape 10">
                <a:extLst>
                  <a:ext uri="{FF2B5EF4-FFF2-40B4-BE49-F238E27FC236}">
                    <a16:creationId xmlns:a16="http://schemas.microsoft.com/office/drawing/2014/main" id="{2E0AD8AB-816B-41DE-947D-A40162301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964423"/>
                <a:ext cx="514052" cy="23745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50000"/>
                </a:schemeClr>
              </a:solidFill>
              <a:ln w="28575">
                <a:noFill/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3" name="Rectangle 11">
                <a:extLst>
                  <a:ext uri="{FF2B5EF4-FFF2-40B4-BE49-F238E27FC236}">
                    <a16:creationId xmlns:a16="http://schemas.microsoft.com/office/drawing/2014/main" id="{906E4F5F-5F9D-4527-8B04-C1A508A6C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8155" y="1913530"/>
                <a:ext cx="514052" cy="8568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4" name="AutoShape 12">
                <a:extLst>
                  <a:ext uri="{FF2B5EF4-FFF2-40B4-BE49-F238E27FC236}">
                    <a16:creationId xmlns:a16="http://schemas.microsoft.com/office/drawing/2014/main" id="{E25DFEB6-C4F7-4C4F-86C9-FD22C092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0999" y="1622725"/>
                <a:ext cx="514052" cy="568762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405" name="Picture 13 1" descr="Product Picture">
                <a:extLst>
                  <a:ext uri="{FF2B5EF4-FFF2-40B4-BE49-F238E27FC236}">
                    <a16:creationId xmlns:a16="http://schemas.microsoft.com/office/drawing/2014/main" id="{9E5C6BDA-2D5E-433E-A370-6D450D335D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 flipH="1">
                <a:off x="469081" y="1629784"/>
                <a:ext cx="411010" cy="35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6" name="Rectangle 14 1">
                <a:extLst>
                  <a:ext uri="{FF2B5EF4-FFF2-40B4-BE49-F238E27FC236}">
                    <a16:creationId xmlns:a16="http://schemas.microsoft.com/office/drawing/2014/main" id="{B6D0F88B-DAA1-4791-AFA6-FC0CC929A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6345" y="1877579"/>
                <a:ext cx="42838" cy="1146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wrap="non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7" name="AutoShape 15">
                <a:extLst>
                  <a:ext uri="{FF2B5EF4-FFF2-40B4-BE49-F238E27FC236}">
                    <a16:creationId xmlns:a16="http://schemas.microsoft.com/office/drawing/2014/main" id="{17DEA88B-282A-4401-AF3D-4E2A4E14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37814" y="1854440"/>
                <a:ext cx="113476" cy="30217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08" name="Group 16">
                <a:extLst>
                  <a:ext uri="{FF2B5EF4-FFF2-40B4-BE49-F238E27FC236}">
                    <a16:creationId xmlns:a16="http://schemas.microsoft.com/office/drawing/2014/main" id="{D93C0B6D-2BE8-4B2F-8AA6-DD27627AD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73469" y="1548965"/>
                <a:ext cx="453848" cy="85686"/>
                <a:chOff x="2282" y="276"/>
                <a:chExt cx="580" cy="111"/>
              </a:xfrm>
            </p:grpSpPr>
            <p:sp>
              <p:nvSpPr>
                <p:cNvPr id="409" name="Arc 17">
                  <a:extLst>
                    <a:ext uri="{FF2B5EF4-FFF2-40B4-BE49-F238E27FC236}">
                      <a16:creationId xmlns:a16="http://schemas.microsoft.com/office/drawing/2014/main" id="{2A6AE2D5-24FF-465A-A84D-B429907F3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282" y="276"/>
                  <a:ext cx="40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Arc 18">
                  <a:extLst>
                    <a:ext uri="{FF2B5EF4-FFF2-40B4-BE49-F238E27FC236}">
                      <a16:creationId xmlns:a16="http://schemas.microsoft.com/office/drawing/2014/main" id="{62D3560E-5471-4489-9360-CC885642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823" y="276"/>
                  <a:ext cx="39" cy="111"/>
                </a:xfrm>
                <a:custGeom>
                  <a:avLst/>
                  <a:gdLst>
                    <a:gd name="T0" fmla="*/ 0 w 21600"/>
                    <a:gd name="T1" fmla="*/ 0 h 21600"/>
                    <a:gd name="T2" fmla="*/ 40 w 21600"/>
                    <a:gd name="T3" fmla="*/ 111 h 21600"/>
                    <a:gd name="T4" fmla="*/ 0 w 21600"/>
                    <a:gd name="T5" fmla="*/ 111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" name="AutoShape 19">
                <a:extLst>
                  <a:ext uri="{FF2B5EF4-FFF2-40B4-BE49-F238E27FC236}">
                    <a16:creationId xmlns:a16="http://schemas.microsoft.com/office/drawing/2014/main" id="{D0FC8D39-74C8-414E-ABE7-4A67CF66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0363" y="1596862"/>
                <a:ext cx="446901" cy="92634"/>
              </a:xfrm>
              <a:custGeom>
                <a:avLst/>
                <a:gdLst>
                  <a:gd name="T0" fmla="*/ 364 w 21600"/>
                  <a:gd name="T1" fmla="*/ 40 h 21600"/>
                  <a:gd name="T2" fmla="*/ 193 w 21600"/>
                  <a:gd name="T3" fmla="*/ 80 h 21600"/>
                  <a:gd name="T4" fmla="*/ 22 w 21600"/>
                  <a:gd name="T5" fmla="*/ 40 h 21600"/>
                  <a:gd name="T6" fmla="*/ 19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022 w 21600"/>
                  <a:gd name="T13" fmla="*/ 2970 h 21600"/>
                  <a:gd name="T14" fmla="*/ 18578 w 21600"/>
                  <a:gd name="T15" fmla="*/ 186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89579340-F01A-48DC-AE95-448C0F162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758" y="1504197"/>
                <a:ext cx="444848" cy="98240"/>
              </a:xfrm>
              <a:custGeom>
                <a:avLst/>
                <a:gdLst>
                  <a:gd name="T0" fmla="*/ 0 w 288"/>
                  <a:gd name="T1" fmla="*/ 144 h 144"/>
                  <a:gd name="T2" fmla="*/ 0 w 288"/>
                  <a:gd name="T3" fmla="*/ 0 h 144"/>
                  <a:gd name="T4" fmla="*/ 288 w 288"/>
                  <a:gd name="T5" fmla="*/ 0 h 144"/>
                  <a:gd name="T6" fmla="*/ 288 w 288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44"/>
                  <a:gd name="T14" fmla="*/ 288 w 288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44">
                    <a:moveTo>
                      <a:pt x="0" y="144"/>
                    </a:moveTo>
                    <a:lnTo>
                      <a:pt x="0" y="0"/>
                    </a:lnTo>
                    <a:lnTo>
                      <a:pt x="288" y="0"/>
                    </a:lnTo>
                    <a:lnTo>
                      <a:pt x="28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3" name="Freeform 207">
                <a:extLst>
                  <a:ext uri="{FF2B5EF4-FFF2-40B4-BE49-F238E27FC236}">
                    <a16:creationId xmlns:a16="http://schemas.microsoft.com/office/drawing/2014/main" id="{F503B82C-A145-4E89-BE82-A4E11B14DAE3}"/>
                  </a:ext>
                </a:extLst>
              </p:cNvPr>
              <p:cNvSpPr/>
              <p:nvPr/>
            </p:nvSpPr>
            <p:spPr bwMode="auto">
              <a:xfrm>
                <a:off x="4931054" y="6788037"/>
                <a:ext cx="2223829" cy="1141794"/>
              </a:xfrm>
              <a:custGeom>
                <a:avLst/>
                <a:gdLst>
                  <a:gd name="connsiteX0" fmla="*/ 0 w 5310835"/>
                  <a:gd name="connsiteY0" fmla="*/ 0 h 621792"/>
                  <a:gd name="connsiteX1" fmla="*/ 5310835 w 5310835"/>
                  <a:gd name="connsiteY1" fmla="*/ 621792 h 621792"/>
                  <a:gd name="connsiteX0" fmla="*/ 0 w 5310835"/>
                  <a:gd name="connsiteY0" fmla="*/ 0 h 872947"/>
                  <a:gd name="connsiteX1" fmla="*/ 5310835 w 5310835"/>
                  <a:gd name="connsiteY1" fmla="*/ 621792 h 872947"/>
                  <a:gd name="connsiteX0" fmla="*/ 0 w 5310835"/>
                  <a:gd name="connsiteY0" fmla="*/ 0 h 1676060"/>
                  <a:gd name="connsiteX1" fmla="*/ 5310835 w 5310835"/>
                  <a:gd name="connsiteY1" fmla="*/ 621792 h 1676060"/>
                  <a:gd name="connsiteX0" fmla="*/ 0 w 5010391"/>
                  <a:gd name="connsiteY0" fmla="*/ 9224263 h 10900323"/>
                  <a:gd name="connsiteX1" fmla="*/ 5010391 w 5010391"/>
                  <a:gd name="connsiteY1" fmla="*/ 207266 h 109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10391" h="10900323">
                    <a:moveTo>
                      <a:pt x="0" y="9224263"/>
                    </a:moveTo>
                    <a:cubicBezTo>
                      <a:pt x="28543" y="10900323"/>
                      <a:pt x="3240113" y="2"/>
                      <a:pt x="5010391" y="207266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D71F92F5-FAFE-47A2-9A1C-FCDE035BFBDF}"/>
                  </a:ext>
                </a:extLst>
              </p:cNvPr>
              <p:cNvCxnSpPr>
                <a:cxnSpLocks/>
                <a:stCxn id="464" idx="3"/>
              </p:cNvCxnSpPr>
              <p:nvPr/>
            </p:nvCxnSpPr>
            <p:spPr bwMode="auto">
              <a:xfrm flipV="1">
                <a:off x="2911998" y="4466493"/>
                <a:ext cx="1774302" cy="1940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79A8B73F-94A3-4C0D-8F10-2ED348CCA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497" y="2001203"/>
                <a:ext cx="968578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prstDash val="sysDot"/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9BB39C6-E07A-4F1B-A4E4-F490D026FB16}"/>
                  </a:ext>
                </a:extLst>
              </p:cNvPr>
              <p:cNvGrpSpPr/>
              <p:nvPr/>
            </p:nvGrpSpPr>
            <p:grpSpPr>
              <a:xfrm>
                <a:off x="6158333" y="3280412"/>
                <a:ext cx="3253086" cy="3192577"/>
                <a:chOff x="4081882" y="3280412"/>
                <a:chExt cx="4638255" cy="3468369"/>
              </a:xfrm>
            </p:grpSpPr>
            <p:cxnSp>
              <p:nvCxnSpPr>
                <p:cNvPr id="417" name="Straight Connector 187">
                  <a:extLst>
                    <a:ext uri="{FF2B5EF4-FFF2-40B4-BE49-F238E27FC236}">
                      <a16:creationId xmlns:a16="http://schemas.microsoft.com/office/drawing/2014/main" id="{BB4709BF-5660-4FAF-993A-065CAE3EC3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370417" y="5005795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8" name="Straight Connector 189">
                  <a:extLst>
                    <a:ext uri="{FF2B5EF4-FFF2-40B4-BE49-F238E27FC236}">
                      <a16:creationId xmlns:a16="http://schemas.microsoft.com/office/drawing/2014/main" id="{37B1580C-F691-4A3A-87FA-0A76E5DBA51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83641" y="5012284"/>
                  <a:ext cx="3461880" cy="11113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  <p:cxnSp>
              <p:nvCxnSpPr>
                <p:cNvPr id="419" name="Straight Connector 190">
                  <a:extLst>
                    <a:ext uri="{FF2B5EF4-FFF2-40B4-BE49-F238E27FC236}">
                      <a16:creationId xmlns:a16="http://schemas.microsoft.com/office/drawing/2014/main" id="{5BA9B4CA-B7C9-49A6-BBF7-D2AB47036C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081882" y="6617357"/>
                  <a:ext cx="4635082" cy="12045"/>
                </a:xfrm>
                <a:prstGeom prst="line">
                  <a:avLst/>
                </a:prstGeom>
                <a:noFill/>
                <a:ln w="254000" algn="ctr">
                  <a:solidFill>
                    <a:schemeClr val="bg1">
                      <a:lumMod val="50000"/>
                    </a:schemeClr>
                  </a:solidFill>
                  <a:round/>
                  <a:headEnd type="none" w="lg" len="med"/>
                  <a:tailEnd type="none" w="lg" len="med"/>
                </a:ln>
              </p:spPr>
            </p:cxnSp>
          </p:grpSp>
          <p:sp>
            <p:nvSpPr>
              <p:cNvPr id="420" name="Trapezoid 419">
                <a:extLst>
                  <a:ext uri="{FF2B5EF4-FFF2-40B4-BE49-F238E27FC236}">
                    <a16:creationId xmlns:a16="http://schemas.microsoft.com/office/drawing/2014/main" id="{196CDA7A-8EB4-4FBF-86F2-CB04EDE54D25}"/>
                  </a:ext>
                </a:extLst>
              </p:cNvPr>
              <p:cNvSpPr/>
              <p:nvPr/>
            </p:nvSpPr>
            <p:spPr>
              <a:xfrm>
                <a:off x="3486150" y="3981450"/>
                <a:ext cx="533400" cy="213360"/>
              </a:xfrm>
              <a:prstGeom prst="trapezoi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s-CO"/>
              </a:p>
            </p:txBody>
          </p:sp>
          <p:sp>
            <p:nvSpPr>
              <p:cNvPr id="421" name="Line 117 2">
                <a:extLst>
                  <a:ext uri="{FF2B5EF4-FFF2-40B4-BE49-F238E27FC236}">
                    <a16:creationId xmlns:a16="http://schemas.microsoft.com/office/drawing/2014/main" id="{45F02DD2-974B-444F-84A3-70CAF2B3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960" y="3778568"/>
                <a:ext cx="0" cy="267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E12C740-937A-4741-B78C-593E72245819}"/>
                  </a:ext>
                </a:extLst>
              </p:cNvPr>
              <p:cNvGrpSpPr/>
              <p:nvPr/>
            </p:nvGrpSpPr>
            <p:grpSpPr>
              <a:xfrm>
                <a:off x="450563" y="2180782"/>
                <a:ext cx="96456" cy="4339450"/>
                <a:chOff x="450563" y="2190307"/>
                <a:chExt cx="96456" cy="4339450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5DF010B-617C-4092-8B66-450FE01903C4}"/>
                    </a:ext>
                  </a:extLst>
                </p:cNvPr>
                <p:cNvSpPr/>
                <p:nvPr/>
              </p:nvSpPr>
              <p:spPr bwMode="auto">
                <a:xfrm rot="5400000">
                  <a:off x="-1670934" y="4311804"/>
                  <a:ext cx="4339450" cy="9645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6C6ABF77-9ECA-4BDA-9E8C-BD3D2FC6BBB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627126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C008FAF4-C528-46DF-8E67-693BFFC7E94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-1717160" y="4360032"/>
                  <a:ext cx="4339450" cy="0"/>
                </a:xfrm>
                <a:prstGeom prst="line">
                  <a:avLst/>
                </a:prstGeom>
                <a:solidFill>
                  <a:schemeClr val="accent2">
                    <a:lumMod val="5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DAAD4C-1A68-4327-9DB1-56930937270C}"/>
                  </a:ext>
                </a:extLst>
              </p:cNvPr>
              <p:cNvGrpSpPr/>
              <p:nvPr/>
            </p:nvGrpSpPr>
            <p:grpSpPr>
              <a:xfrm>
                <a:off x="4090416" y="3002541"/>
                <a:ext cx="613258" cy="3603762"/>
                <a:chOff x="4090416" y="3002541"/>
                <a:chExt cx="613258" cy="3603762"/>
              </a:xfrm>
            </p:grpSpPr>
            <p:sp>
              <p:nvSpPr>
                <p:cNvPr id="427" name="Freeform 262">
                  <a:extLst>
                    <a:ext uri="{FF2B5EF4-FFF2-40B4-BE49-F238E27FC236}">
                      <a16:creationId xmlns:a16="http://schemas.microsoft.com/office/drawing/2014/main" id="{6AA2AA5C-4389-4F60-8C95-54DC2C7C9872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28" name="Freeform 257">
                  <a:extLst>
                    <a:ext uri="{FF2B5EF4-FFF2-40B4-BE49-F238E27FC236}">
                      <a16:creationId xmlns:a16="http://schemas.microsoft.com/office/drawing/2014/main" id="{2B810385-2211-49A1-AF17-3D0EAF4F6182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29" name="Freeform 264">
                <a:extLst>
                  <a:ext uri="{FF2B5EF4-FFF2-40B4-BE49-F238E27FC236}">
                    <a16:creationId xmlns:a16="http://schemas.microsoft.com/office/drawing/2014/main" id="{8E74EB7C-90BA-4A1F-A4B5-3FF5BC539B72}"/>
                  </a:ext>
                </a:extLst>
              </p:cNvPr>
              <p:cNvSpPr/>
              <p:nvPr/>
            </p:nvSpPr>
            <p:spPr bwMode="auto">
              <a:xfrm>
                <a:off x="4686300" y="3152775"/>
                <a:ext cx="209550" cy="4105275"/>
              </a:xfrm>
              <a:custGeom>
                <a:avLst/>
                <a:gdLst>
                  <a:gd name="connsiteX0" fmla="*/ 9525 w 192087"/>
                  <a:gd name="connsiteY0" fmla="*/ 0 h 3114675"/>
                  <a:gd name="connsiteX1" fmla="*/ 190500 w 192087"/>
                  <a:gd name="connsiteY1" fmla="*/ 304800 h 3114675"/>
                  <a:gd name="connsiteX2" fmla="*/ 0 w 192087"/>
                  <a:gd name="connsiteY2" fmla="*/ 1000125 h 3114675"/>
                  <a:gd name="connsiteX3" fmla="*/ 190500 w 192087"/>
                  <a:gd name="connsiteY3" fmla="*/ 1571625 h 3114675"/>
                  <a:gd name="connsiteX4" fmla="*/ 9525 w 192087"/>
                  <a:gd name="connsiteY4" fmla="*/ 2362200 h 3114675"/>
                  <a:gd name="connsiteX5" fmla="*/ 190500 w 192087"/>
                  <a:gd name="connsiteY5" fmla="*/ 3114675 h 311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087" h="3114675">
                    <a:moveTo>
                      <a:pt x="9525" y="0"/>
                    </a:moveTo>
                    <a:cubicBezTo>
                      <a:pt x="100806" y="69056"/>
                      <a:pt x="192087" y="138113"/>
                      <a:pt x="190500" y="304800"/>
                    </a:cubicBezTo>
                    <a:cubicBezTo>
                      <a:pt x="188913" y="471487"/>
                      <a:pt x="0" y="788988"/>
                      <a:pt x="0" y="1000125"/>
                    </a:cubicBezTo>
                    <a:cubicBezTo>
                      <a:pt x="0" y="1211262"/>
                      <a:pt x="188913" y="1344613"/>
                      <a:pt x="190500" y="1571625"/>
                    </a:cubicBezTo>
                    <a:cubicBezTo>
                      <a:pt x="192087" y="1798637"/>
                      <a:pt x="9525" y="2105025"/>
                      <a:pt x="9525" y="2362200"/>
                    </a:cubicBezTo>
                    <a:cubicBezTo>
                      <a:pt x="9525" y="2619375"/>
                      <a:pt x="100012" y="2867025"/>
                      <a:pt x="190500" y="3114675"/>
                    </a:cubicBezTo>
                  </a:path>
                </a:pathLst>
              </a:custGeom>
              <a:noFill/>
              <a:ln w="38100" cap="flat" cmpd="sng" algn="ctr">
                <a:solidFill>
                  <a:srgbClr val="6B310A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B384B9CD-5D32-4B47-AE4D-67BC56FEB591}"/>
                  </a:ext>
                </a:extLst>
              </p:cNvPr>
              <p:cNvGrpSpPr/>
              <p:nvPr/>
            </p:nvGrpSpPr>
            <p:grpSpPr>
              <a:xfrm>
                <a:off x="537882" y="60780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8E4983C-08E4-4AB0-BF1A-3073572AB60D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22DF2F9-3151-4F12-97EB-88F95E1726E8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8B47D6B-6CAB-4477-B8AE-568BA7888324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DDE66A7C-E709-49D3-9090-E1977367094D}"/>
                  </a:ext>
                </a:extLst>
              </p:cNvPr>
              <p:cNvGrpSpPr/>
              <p:nvPr/>
            </p:nvGrpSpPr>
            <p:grpSpPr>
              <a:xfrm>
                <a:off x="537882" y="62304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A4A05B7-0BDB-4644-80F1-4695D4F31440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D439B8C-BD44-4942-9646-DF65FD9B8211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E1762B0-7EEB-4B48-8BD3-C5295834959A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CB85AF2F-BFCE-4A78-9206-D3A8FF5E589A}"/>
                  </a:ext>
                </a:extLst>
              </p:cNvPr>
              <p:cNvGrpSpPr/>
              <p:nvPr/>
            </p:nvGrpSpPr>
            <p:grpSpPr>
              <a:xfrm>
                <a:off x="537882" y="6382871"/>
                <a:ext cx="3657600" cy="45719"/>
                <a:chOff x="537882" y="6078071"/>
                <a:chExt cx="3657600" cy="45719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B39E3351-9004-4A83-8F99-1B52CBD5C6DE}"/>
                    </a:ext>
                  </a:extLst>
                </p:cNvPr>
                <p:cNvSpPr/>
                <p:nvPr/>
              </p:nvSpPr>
              <p:spPr bwMode="auto">
                <a:xfrm>
                  <a:off x="537882" y="6078071"/>
                  <a:ext cx="3657600" cy="45719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DFAC8CFE-5644-44C0-A6C3-D302B62E42F5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080166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2DD3D1A7-123E-4C83-A0E5-71B360CE2A7B}"/>
                    </a:ext>
                  </a:extLst>
                </p:cNvPr>
                <p:cNvCxnSpPr/>
                <p:nvPr/>
              </p:nvCxnSpPr>
              <p:spPr bwMode="auto">
                <a:xfrm>
                  <a:off x="537882" y="6122841"/>
                  <a:ext cx="36576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442" name="Flowchart: Collate 441">
                <a:extLst>
                  <a:ext uri="{FF2B5EF4-FFF2-40B4-BE49-F238E27FC236}">
                    <a16:creationId xmlns:a16="http://schemas.microsoft.com/office/drawing/2014/main" id="{E1B5407E-CB01-4025-B59B-3E2FA42853BE}"/>
                  </a:ext>
                </a:extLst>
              </p:cNvPr>
              <p:cNvSpPr/>
              <p:nvPr/>
            </p:nvSpPr>
            <p:spPr bwMode="auto">
              <a:xfrm>
                <a:off x="419999" y="6521928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3" name="Flowchart: Collate 442">
                <a:extLst>
                  <a:ext uri="{FF2B5EF4-FFF2-40B4-BE49-F238E27FC236}">
                    <a16:creationId xmlns:a16="http://schemas.microsoft.com/office/drawing/2014/main" id="{3345CB7E-6C15-4C77-965E-E64889A5D5A4}"/>
                  </a:ext>
                </a:extLst>
              </p:cNvPr>
              <p:cNvSpPr/>
              <p:nvPr/>
            </p:nvSpPr>
            <p:spPr bwMode="auto">
              <a:xfrm>
                <a:off x="4142476" y="6589502"/>
                <a:ext cx="152400" cy="133350"/>
              </a:xfrm>
              <a:prstGeom prst="flowChartCollat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44" name="Rounded Rectangle 269">
                <a:extLst>
                  <a:ext uri="{FF2B5EF4-FFF2-40B4-BE49-F238E27FC236}">
                    <a16:creationId xmlns:a16="http://schemas.microsoft.com/office/drawing/2014/main" id="{036E0BF5-CFFB-4834-B9BA-AFC2CD44C56C}"/>
                  </a:ext>
                </a:extLst>
              </p:cNvPr>
              <p:cNvSpPr/>
              <p:nvPr/>
            </p:nvSpPr>
            <p:spPr bwMode="auto">
              <a:xfrm>
                <a:off x="1733550" y="-228600"/>
                <a:ext cx="2476500" cy="1476375"/>
              </a:xfrm>
              <a:prstGeom prst="roundRect">
                <a:avLst/>
              </a:prstGeom>
              <a:solidFill>
                <a:srgbClr val="6B310A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0DC5D228-B046-450A-B3D3-D3334A310199}"/>
                  </a:ext>
                </a:extLst>
              </p:cNvPr>
              <p:cNvGrpSpPr/>
              <p:nvPr/>
            </p:nvGrpSpPr>
            <p:grpSpPr>
              <a:xfrm rot="16200000" flipV="1">
                <a:off x="1572366" y="498478"/>
                <a:ext cx="666088" cy="2100882"/>
                <a:chOff x="4090416" y="3002541"/>
                <a:chExt cx="613258" cy="3603762"/>
              </a:xfrm>
            </p:grpSpPr>
            <p:sp>
              <p:nvSpPr>
                <p:cNvPr id="446" name="Freeform 274">
                  <a:extLst>
                    <a:ext uri="{FF2B5EF4-FFF2-40B4-BE49-F238E27FC236}">
                      <a16:creationId xmlns:a16="http://schemas.microsoft.com/office/drawing/2014/main" id="{0F03BDA2-4D31-49F6-9B74-0CE4696F634D}"/>
                    </a:ext>
                  </a:extLst>
                </p:cNvPr>
                <p:cNvSpPr/>
                <p:nvPr/>
              </p:nvSpPr>
              <p:spPr bwMode="auto">
                <a:xfrm>
                  <a:off x="4090416" y="3002541"/>
                  <a:ext cx="613258" cy="3603762"/>
                </a:xfrm>
                <a:custGeom>
                  <a:avLst/>
                  <a:gdLst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693724"/>
                    <a:gd name="connsiteY0" fmla="*/ 165811 h 4089197"/>
                    <a:gd name="connsiteX1" fmla="*/ 86563 w 693724"/>
                    <a:gd name="connsiteY1" fmla="*/ 1241146 h 4089197"/>
                    <a:gd name="connsiteX2" fmla="*/ 86563 w 693724"/>
                    <a:gd name="connsiteY2" fmla="*/ 3684423 h 4089197"/>
                    <a:gd name="connsiteX3" fmla="*/ 159715 w 693724"/>
                    <a:gd name="connsiteY3" fmla="*/ 3669792 h 4089197"/>
                    <a:gd name="connsiteX4" fmla="*/ 188976 w 693724"/>
                    <a:gd name="connsiteY4" fmla="*/ 1175309 h 4089197"/>
                    <a:gd name="connsiteX5" fmla="*/ 613258 w 693724"/>
                    <a:gd name="connsiteY5" fmla="*/ 246279 h 4089197"/>
                    <a:gd name="connsiteX6" fmla="*/ 605942 w 693724"/>
                    <a:gd name="connsiteY6" fmla="*/ 165811 h 4089197"/>
                    <a:gd name="connsiteX0" fmla="*/ 605942 w 965328"/>
                    <a:gd name="connsiteY0" fmla="*/ 84474 h 4007860"/>
                    <a:gd name="connsiteX1" fmla="*/ 86563 w 965328"/>
                    <a:gd name="connsiteY1" fmla="*/ 1159809 h 4007860"/>
                    <a:gd name="connsiteX2" fmla="*/ 86563 w 965328"/>
                    <a:gd name="connsiteY2" fmla="*/ 3603086 h 4007860"/>
                    <a:gd name="connsiteX3" fmla="*/ 159715 w 965328"/>
                    <a:gd name="connsiteY3" fmla="*/ 3588455 h 4007860"/>
                    <a:gd name="connsiteX4" fmla="*/ 188976 w 965328"/>
                    <a:gd name="connsiteY4" fmla="*/ 1093972 h 4007860"/>
                    <a:gd name="connsiteX5" fmla="*/ 613258 w 965328"/>
                    <a:gd name="connsiteY5" fmla="*/ 164942 h 4007860"/>
                    <a:gd name="connsiteX6" fmla="*/ 605942 w 96532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4007860"/>
                    <a:gd name="connsiteX1" fmla="*/ 86563 w 613258"/>
                    <a:gd name="connsiteY1" fmla="*/ 1159809 h 4007860"/>
                    <a:gd name="connsiteX2" fmla="*/ 86563 w 613258"/>
                    <a:gd name="connsiteY2" fmla="*/ 3603086 h 4007860"/>
                    <a:gd name="connsiteX3" fmla="*/ 159715 w 613258"/>
                    <a:gd name="connsiteY3" fmla="*/ 3588455 h 4007860"/>
                    <a:gd name="connsiteX4" fmla="*/ 188976 w 613258"/>
                    <a:gd name="connsiteY4" fmla="*/ 1093972 h 4007860"/>
                    <a:gd name="connsiteX5" fmla="*/ 613258 w 613258"/>
                    <a:gd name="connsiteY5" fmla="*/ 164942 h 4007860"/>
                    <a:gd name="connsiteX6" fmla="*/ 605942 w 613258"/>
                    <a:gd name="connsiteY6" fmla="*/ 84474 h 4007860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88976 w 613258"/>
                    <a:gd name="connsiteY4" fmla="*/ 1093972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  <a:gd name="connsiteX0" fmla="*/ 605942 w 613258"/>
                    <a:gd name="connsiteY0" fmla="*/ 84474 h 3603762"/>
                    <a:gd name="connsiteX1" fmla="*/ 86563 w 613258"/>
                    <a:gd name="connsiteY1" fmla="*/ 1159809 h 3603762"/>
                    <a:gd name="connsiteX2" fmla="*/ 86563 w 613258"/>
                    <a:gd name="connsiteY2" fmla="*/ 3603086 h 3603762"/>
                    <a:gd name="connsiteX3" fmla="*/ 159715 w 613258"/>
                    <a:gd name="connsiteY3" fmla="*/ 3588455 h 3603762"/>
                    <a:gd name="connsiteX4" fmla="*/ 159715 w 613258"/>
                    <a:gd name="connsiteY4" fmla="*/ 1174440 h 3603762"/>
                    <a:gd name="connsiteX5" fmla="*/ 613258 w 613258"/>
                    <a:gd name="connsiteY5" fmla="*/ 164942 h 3603762"/>
                    <a:gd name="connsiteX6" fmla="*/ 605942 w 613258"/>
                    <a:gd name="connsiteY6" fmla="*/ 84474 h 36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3258" h="3603762">
                      <a:moveTo>
                        <a:pt x="605942" y="84474"/>
                      </a:moveTo>
                      <a:cubicBezTo>
                        <a:pt x="264663" y="195964"/>
                        <a:pt x="173126" y="573374"/>
                        <a:pt x="86563" y="1159809"/>
                      </a:cubicBezTo>
                      <a:cubicBezTo>
                        <a:pt x="0" y="1746244"/>
                        <a:pt x="74371" y="3198312"/>
                        <a:pt x="86563" y="3603086"/>
                      </a:cubicBezTo>
                      <a:cubicBezTo>
                        <a:pt x="144023" y="3591400"/>
                        <a:pt x="133592" y="3603762"/>
                        <a:pt x="159715" y="3588455"/>
                      </a:cubicBezTo>
                      <a:cubicBezTo>
                        <a:pt x="176784" y="3170269"/>
                        <a:pt x="84125" y="1745025"/>
                        <a:pt x="159715" y="1174440"/>
                      </a:cubicBezTo>
                      <a:cubicBezTo>
                        <a:pt x="235305" y="603855"/>
                        <a:pt x="372967" y="198609"/>
                        <a:pt x="613258" y="164942"/>
                      </a:cubicBezTo>
                      <a:cubicBezTo>
                        <a:pt x="600052" y="0"/>
                        <a:pt x="612243" y="126893"/>
                        <a:pt x="605942" y="84474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7" name="Freeform 275">
                  <a:extLst>
                    <a:ext uri="{FF2B5EF4-FFF2-40B4-BE49-F238E27FC236}">
                      <a16:creationId xmlns:a16="http://schemas.microsoft.com/office/drawing/2014/main" id="{13E05624-205F-43DC-8C5E-6119FB6D9877}"/>
                    </a:ext>
                  </a:extLst>
                </p:cNvPr>
                <p:cNvSpPr/>
                <p:nvPr/>
              </p:nvSpPr>
              <p:spPr bwMode="auto">
                <a:xfrm>
                  <a:off x="4155453" y="3133725"/>
                  <a:ext cx="547687" cy="3467100"/>
                </a:xfrm>
                <a:custGeom>
                  <a:avLst/>
                  <a:gdLst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3" fmla="*/ 547687 w 547687"/>
                    <a:gd name="connsiteY3" fmla="*/ 0 h 3467100"/>
                    <a:gd name="connsiteX0" fmla="*/ 61912 w 632370"/>
                    <a:gd name="connsiteY0" fmla="*/ 3604185 h 3604185"/>
                    <a:gd name="connsiteX1" fmla="*/ 80962 w 632370"/>
                    <a:gd name="connsiteY1" fmla="*/ 1013385 h 3604185"/>
                    <a:gd name="connsiteX2" fmla="*/ 547687 w 632370"/>
                    <a:gd name="connsiteY2" fmla="*/ 137085 h 3604185"/>
                    <a:gd name="connsiteX3" fmla="*/ 589063 w 632370"/>
                    <a:gd name="connsiteY3" fmla="*/ 190873 h 3604185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  <a:gd name="connsiteX0" fmla="*/ 30956 w 516731"/>
                    <a:gd name="connsiteY0" fmla="*/ 3467100 h 3467100"/>
                    <a:gd name="connsiteX1" fmla="*/ 50006 w 516731"/>
                    <a:gd name="connsiteY1" fmla="*/ 876300 h 3467100"/>
                    <a:gd name="connsiteX2" fmla="*/ 516731 w 516731"/>
                    <a:gd name="connsiteY2" fmla="*/ 0 h 3467100"/>
                    <a:gd name="connsiteX0" fmla="*/ 61912 w 547687"/>
                    <a:gd name="connsiteY0" fmla="*/ 3467100 h 3467100"/>
                    <a:gd name="connsiteX1" fmla="*/ 80962 w 547687"/>
                    <a:gd name="connsiteY1" fmla="*/ 876300 h 3467100"/>
                    <a:gd name="connsiteX2" fmla="*/ 547687 w 547687"/>
                    <a:gd name="connsiteY2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687" h="3467100">
                      <a:moveTo>
                        <a:pt x="61912" y="3467100"/>
                      </a:moveTo>
                      <a:cubicBezTo>
                        <a:pt x="30956" y="2460625"/>
                        <a:pt x="0" y="1454150"/>
                        <a:pt x="80962" y="876300"/>
                      </a:cubicBezTo>
                      <a:cubicBezTo>
                        <a:pt x="161924" y="298450"/>
                        <a:pt x="359565" y="8821"/>
                        <a:pt x="547687" y="0"/>
                      </a:cubicBezTo>
                    </a:path>
                  </a:pathLst>
                </a:custGeom>
                <a:noFill/>
                <a:ln w="127000" cap="flat" cmpd="dbl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2B0BF26C-D5CB-4F49-BD42-E12B524173FE}"/>
                  </a:ext>
                </a:extLst>
              </p:cNvPr>
              <p:cNvSpPr txBox="1"/>
              <p:nvPr/>
            </p:nvSpPr>
            <p:spPr>
              <a:xfrm>
                <a:off x="1027067" y="5680505"/>
                <a:ext cx="18816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Dosing tubes</a:t>
                </a: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893B02EC-672F-4D97-B3C4-11A005B314B4}"/>
                  </a:ext>
                </a:extLst>
              </p:cNvPr>
              <p:cNvSpPr txBox="1"/>
              <p:nvPr/>
            </p:nvSpPr>
            <p:spPr>
              <a:xfrm>
                <a:off x="1957049" y="218828"/>
                <a:ext cx="1981497" cy="59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Stock Tank of coagulant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6003D7-1936-4D7E-8C97-3E7DF0758140}"/>
                  </a:ext>
                </a:extLst>
              </p:cNvPr>
              <p:cNvSpPr txBox="1"/>
              <p:nvPr/>
            </p:nvSpPr>
            <p:spPr>
              <a:xfrm rot="19251893">
                <a:off x="6133803" y="716579"/>
                <a:ext cx="1181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Lever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2B054320-2548-4243-949E-DD3E2C10A5E8}"/>
                  </a:ext>
                </a:extLst>
              </p:cNvPr>
              <p:cNvSpPr txBox="1"/>
              <p:nvPr/>
            </p:nvSpPr>
            <p:spPr>
              <a:xfrm>
                <a:off x="6785313" y="348615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LFOM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115819BA-DC95-4815-BFA7-E55268E7CBED}"/>
                  </a:ext>
                </a:extLst>
              </p:cNvPr>
              <p:cNvSpPr txBox="1"/>
              <p:nvPr/>
            </p:nvSpPr>
            <p:spPr>
              <a:xfrm>
                <a:off x="7886403" y="4152901"/>
                <a:ext cx="857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Float</a:t>
                </a: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1F1B7BBE-F6AB-4CE9-A734-383C1661AC9A}"/>
                  </a:ext>
                </a:extLst>
              </p:cNvPr>
              <p:cNvSpPr txBox="1"/>
              <p:nvPr/>
            </p:nvSpPr>
            <p:spPr>
              <a:xfrm>
                <a:off x="-625804" y="220938"/>
                <a:ext cx="13631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Constant head tank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C41025A0-9AD0-4059-8E2F-CB31F06CA85A}"/>
                  </a:ext>
                </a:extLst>
              </p:cNvPr>
              <p:cNvSpPr txBox="1"/>
              <p:nvPr/>
            </p:nvSpPr>
            <p:spPr>
              <a:xfrm>
                <a:off x="820285" y="737808"/>
                <a:ext cx="8230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Float valve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9F6F13A-2662-4DB8-BB5E-7B6B64289ACD}"/>
                  </a:ext>
                </a:extLst>
              </p:cNvPr>
              <p:cNvCxnSpPr>
                <a:cxnSpLocks/>
                <a:stCxn id="454" idx="1"/>
              </p:cNvCxnSpPr>
              <p:nvPr/>
            </p:nvCxnSpPr>
            <p:spPr bwMode="auto">
              <a:xfrm>
                <a:off x="820285" y="1091751"/>
                <a:ext cx="34684" cy="53097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58EF497-6F79-4EC8-A258-07EE8AF2B129}"/>
                  </a:ext>
                </a:extLst>
              </p:cNvPr>
              <p:cNvCxnSpPr>
                <a:cxnSpLocks/>
                <a:stCxn id="465" idx="3"/>
              </p:cNvCxnSpPr>
              <p:nvPr/>
            </p:nvCxnSpPr>
            <p:spPr bwMode="auto">
              <a:xfrm flipV="1">
                <a:off x="2909717" y="5240212"/>
                <a:ext cx="1776583" cy="20966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9E94E4D7-5CE0-4E92-A88A-BA3E26E50A12}"/>
                  </a:ext>
                </a:extLst>
              </p:cNvPr>
              <p:cNvSpPr txBox="1"/>
              <p:nvPr/>
            </p:nvSpPr>
            <p:spPr>
              <a:xfrm rot="19251893">
                <a:off x="4766553" y="2587449"/>
                <a:ext cx="181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Dose slider</a:t>
                </a: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D8512C1-D269-46E6-B0B1-D159232B36DF}"/>
                  </a:ext>
                </a:extLst>
              </p:cNvPr>
              <p:cNvSpPr/>
              <p:nvPr/>
            </p:nvSpPr>
            <p:spPr bwMode="auto">
              <a:xfrm>
                <a:off x="1466850" y="-438150"/>
                <a:ext cx="3009900" cy="43815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DC9B3419-1C74-4EDF-ADE9-5DDB6265FB9B}"/>
                  </a:ext>
                </a:extLst>
              </p:cNvPr>
              <p:cNvSpPr txBox="1"/>
              <p:nvPr/>
            </p:nvSpPr>
            <p:spPr>
              <a:xfrm>
                <a:off x="1106246" y="6408339"/>
                <a:ext cx="175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Purge valves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0DCD8D6E-913F-4955-B36E-D9105073B357}"/>
                  </a:ext>
                </a:extLst>
              </p:cNvPr>
              <p:cNvCxnSpPr>
                <a:cxnSpLocks/>
                <a:stCxn id="459" idx="3"/>
                <a:endCxn id="443" idx="2"/>
              </p:cNvCxnSpPr>
              <p:nvPr/>
            </p:nvCxnSpPr>
            <p:spPr bwMode="auto">
              <a:xfrm>
                <a:off x="2861791" y="6639172"/>
                <a:ext cx="1356885" cy="8368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A3787E27-18DD-43BC-A9BD-6A3AC65D7DFB}"/>
                  </a:ext>
                </a:extLst>
              </p:cNvPr>
              <p:cNvCxnSpPr>
                <a:cxnSpLocks/>
                <a:stCxn id="459" idx="1"/>
                <a:endCxn id="442" idx="2"/>
              </p:cNvCxnSpPr>
              <p:nvPr/>
            </p:nvCxnSpPr>
            <p:spPr bwMode="auto">
              <a:xfrm flipH="1">
                <a:off x="496199" y="6639172"/>
                <a:ext cx="610047" cy="1610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072C9B27-B66F-4A5B-B168-16D875E87F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120701" y="2729125"/>
                <a:ext cx="277421" cy="18706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3E0FC1A7-BFDB-4920-B51A-883BC104ECF1}"/>
                  </a:ext>
                </a:extLst>
              </p:cNvPr>
              <p:cNvSpPr/>
              <p:nvPr/>
            </p:nvSpPr>
            <p:spPr bwMode="auto">
              <a:xfrm>
                <a:off x="469126" y="1415332"/>
                <a:ext cx="45719" cy="15902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44AF34F-99F7-46BB-910D-DABAB5EE1833}"/>
                  </a:ext>
                </a:extLst>
              </p:cNvPr>
              <p:cNvSpPr txBox="1"/>
              <p:nvPr/>
            </p:nvSpPr>
            <p:spPr>
              <a:xfrm>
                <a:off x="577583" y="4245012"/>
                <a:ext cx="23344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Open channel supercritical flow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80CE859-3A1B-4AF4-8DCD-7897FD3140A4}"/>
                  </a:ext>
                </a:extLst>
              </p:cNvPr>
              <p:cNvSpPr txBox="1"/>
              <p:nvPr/>
            </p:nvSpPr>
            <p:spPr>
              <a:xfrm>
                <a:off x="1485929" y="5219047"/>
                <a:ext cx="1423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Drop tube</a:t>
                </a:r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7C08FC99-0D00-4304-91BC-59C4C140489A}"/>
                  </a:ext>
                </a:extLst>
              </p:cNvPr>
              <p:cNvCxnSpPr>
                <a:cxnSpLocks/>
                <a:stCxn id="453" idx="2"/>
                <a:endCxn id="412" idx="2"/>
              </p:cNvCxnSpPr>
              <p:nvPr/>
            </p:nvCxnSpPr>
            <p:spPr bwMode="auto">
              <a:xfrm>
                <a:off x="55795" y="928824"/>
                <a:ext cx="220963" cy="575373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4BD4439D-E0B9-435F-BC57-9FDF7574A0FB}"/>
                  </a:ext>
                </a:extLst>
              </p:cNvPr>
              <p:cNvGrpSpPr/>
              <p:nvPr/>
            </p:nvGrpSpPr>
            <p:grpSpPr>
              <a:xfrm>
                <a:off x="1344318" y="2356342"/>
                <a:ext cx="382517" cy="308702"/>
                <a:chOff x="1344318" y="2356342"/>
                <a:chExt cx="382517" cy="308702"/>
              </a:xfrm>
            </p:grpSpPr>
            <p:sp>
              <p:nvSpPr>
                <p:cNvPr id="468" name="Rectangle 14 2">
                  <a:extLst>
                    <a:ext uri="{FF2B5EF4-FFF2-40B4-BE49-F238E27FC236}">
                      <a16:creationId xmlns:a16="http://schemas.microsoft.com/office/drawing/2014/main" id="{1CE4FD6A-62F6-4A1B-9228-B57894F6ED54}"/>
                    </a:ext>
                  </a:extLst>
                </p:cNvPr>
                <p:cNvSpPr/>
                <p:nvPr/>
              </p:nvSpPr>
              <p:spPr>
                <a:xfrm>
                  <a:off x="1344318" y="2356342"/>
                  <a:ext cx="382517" cy="308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id="{1F56C8B4-A4CD-4D67-9618-77A1161CCC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6626" y="2413606"/>
                  <a:ext cx="260572" cy="213333"/>
                </a:xfrm>
                <a:prstGeom prst="rect">
                  <a:avLst/>
                </a:prstGeom>
              </p:spPr>
            </p:pic>
          </p:grp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3749E81-E767-425E-86E7-E3759DBFC7EB}"/>
                  </a:ext>
                </a:extLst>
              </p:cNvPr>
              <p:cNvSpPr txBox="1"/>
              <p:nvPr/>
            </p:nvSpPr>
            <p:spPr>
              <a:xfrm>
                <a:off x="784711" y="3335240"/>
                <a:ext cx="20831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Lever </a:t>
                </a:r>
              </a:p>
              <a:p>
                <a:pPr algn="r"/>
                <a:r>
                  <a:rPr lang="en-US" sz="2400" dirty="0"/>
                  <a:t>counterweight</a:t>
                </a:r>
              </a:p>
            </p:txBody>
          </p: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1409DED-AD0B-4383-B9DD-240E079A8E7F}"/>
                  </a:ext>
                </a:extLst>
              </p:cNvPr>
              <p:cNvCxnSpPr>
                <a:cxnSpLocks/>
                <a:stCxn id="470" idx="3"/>
                <a:endCxn id="420" idx="1"/>
              </p:cNvCxnSpPr>
              <p:nvPr/>
            </p:nvCxnSpPr>
            <p:spPr bwMode="auto">
              <a:xfrm>
                <a:off x="2867852" y="3750739"/>
                <a:ext cx="644968" cy="33739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B8523E-1BB7-477B-83FD-DE60A53D8B91}"/>
              </a:ext>
            </a:extLst>
          </p:cNvPr>
          <p:cNvGrpSpPr/>
          <p:nvPr/>
        </p:nvGrpSpPr>
        <p:grpSpPr>
          <a:xfrm>
            <a:off x="-193813" y="-1819910"/>
            <a:ext cx="9605232" cy="8367981"/>
            <a:chOff x="-193813" y="-1819910"/>
            <a:chExt cx="9605232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-193813" y="-1819910"/>
              <a:ext cx="9605232" cy="8367981"/>
              <a:chOff x="-193813" y="-1819910"/>
              <a:chExt cx="9605232" cy="8367981"/>
            </a:xfrm>
          </p:grpSpPr>
          <p:sp>
            <p:nvSpPr>
              <p:cNvPr id="473" name="Rectangle 185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-193813" y="-1819910"/>
                <a:ext cx="9605232" cy="8367981"/>
                <a:chOff x="-193813" y="-438150"/>
                <a:chExt cx="9605232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38100">
                  <a:solidFill>
                    <a:srgbClr val="C0000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2B0BF26C-D5CB-4F49-BD42-E12B524173FE}"/>
                    </a:ext>
                  </a:extLst>
                </p:cNvPr>
                <p:cNvSpPr txBox="1"/>
                <p:nvPr/>
              </p:nvSpPr>
              <p:spPr>
                <a:xfrm>
                  <a:off x="1392827" y="5223305"/>
                  <a:ext cx="1881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/>
                    <a:t>Dosing tubes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893B02EC-672F-4D97-B3C4-11A005B314B4}"/>
                    </a:ext>
                  </a:extLst>
                </p:cNvPr>
                <p:cNvSpPr txBox="1"/>
                <p:nvPr/>
              </p:nvSpPr>
              <p:spPr>
                <a:xfrm>
                  <a:off x="1957049" y="218828"/>
                  <a:ext cx="1981497" cy="590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Stock Tank of coagulant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1F1B7BBE-F6AB-4CE9-A734-383C1661AC9A}"/>
                    </a:ext>
                  </a:extLst>
                </p:cNvPr>
                <p:cNvSpPr txBox="1"/>
                <p:nvPr/>
              </p:nvSpPr>
              <p:spPr>
                <a:xfrm>
                  <a:off x="-193813" y="-32366"/>
                  <a:ext cx="15400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Constant Head Tank (CHT)</a:t>
                  </a: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stCxn id="453" idx="2"/>
                  <a:endCxn id="463" idx="1"/>
                </p:cNvCxnSpPr>
                <p:nvPr/>
              </p:nvCxnSpPr>
              <p:spPr bwMode="auto">
                <a:xfrm flipH="1">
                  <a:off x="469126" y="1167963"/>
                  <a:ext cx="107102" cy="326882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1D3B0-F951-4D3E-BFC8-3BB8BC236BC3}"/>
                </a:ext>
              </a:extLst>
            </p:cNvPr>
            <p:cNvSpPr/>
            <p:nvPr/>
          </p:nvSpPr>
          <p:spPr bwMode="auto">
            <a:xfrm>
              <a:off x="273506" y="4438497"/>
              <a:ext cx="4160064" cy="887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3FEAA9-4E74-461B-BCD6-1E0B9410256B}"/>
                </a:ext>
              </a:extLst>
            </p:cNvPr>
            <p:cNvSpPr txBox="1"/>
            <p:nvPr/>
          </p:nvSpPr>
          <p:spPr>
            <a:xfrm rot="18636225">
              <a:off x="5960935" y="3506878"/>
              <a:ext cx="1815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Top Baffles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802827-7A0C-4E0D-8CC3-479252CC1B5A}"/>
                </a:ext>
              </a:extLst>
            </p:cNvPr>
            <p:cNvSpPr txBox="1"/>
            <p:nvPr/>
          </p:nvSpPr>
          <p:spPr>
            <a:xfrm rot="19848837">
              <a:off x="1754364" y="3671105"/>
              <a:ext cx="433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Bottom Baffles, underwater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stCxn id="63" idx="2"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stCxn id="63" idx="2"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stCxn id="66" idx="2"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61695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7175D-75DB-48E9-8ED5-E724F9B9A6D9}"/>
                </a:ext>
              </a:extLst>
            </p:cNvPr>
            <p:cNvSpPr txBox="1"/>
            <p:nvPr/>
          </p:nvSpPr>
          <p:spPr>
            <a:xfrm rot="157074">
              <a:off x="6220497" y="1263826"/>
              <a:ext cx="41118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err="1"/>
                <a:t>AguaClara</a:t>
              </a:r>
              <a:r>
                <a:rPr lang="en-US" sz="3400" b="1" dirty="0"/>
                <a:t> Flocculator</a:t>
              </a:r>
            </a:p>
          </p:txBody>
        </p: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3DBA1-51AB-47EB-BA39-EB7F3A3B77D6}"/>
              </a:ext>
            </a:extLst>
          </p:cNvPr>
          <p:cNvGrpSpPr/>
          <p:nvPr/>
        </p:nvGrpSpPr>
        <p:grpSpPr>
          <a:xfrm>
            <a:off x="326137" y="1640063"/>
            <a:ext cx="7421728" cy="1485779"/>
            <a:chOff x="326137" y="1640063"/>
            <a:chExt cx="7421728" cy="1485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33F7C9-2F8E-412F-93CB-B2AC963821D5}"/>
                </a:ext>
              </a:extLst>
            </p:cNvPr>
            <p:cNvGrpSpPr/>
            <p:nvPr/>
          </p:nvGrpSpPr>
          <p:grpSpPr>
            <a:xfrm>
              <a:off x="326137" y="1816100"/>
              <a:ext cx="7421728" cy="1309742"/>
              <a:chOff x="326137" y="1816100"/>
              <a:chExt cx="7421728" cy="13097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D5A4B2-AEFF-4F46-A113-4A7DC3B9A6DE}"/>
                  </a:ext>
                </a:extLst>
              </p:cNvPr>
              <p:cNvGrpSpPr/>
              <p:nvPr/>
            </p:nvGrpSpPr>
            <p:grpSpPr>
              <a:xfrm>
                <a:off x="326137" y="1816100"/>
                <a:ext cx="7421728" cy="1309742"/>
                <a:chOff x="326137" y="1816100"/>
                <a:chExt cx="7421728" cy="1309742"/>
              </a:xfrm>
            </p:grpSpPr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DC1F7809-2FD3-4B9B-BA3C-BB60F4C2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6525" y="2759075"/>
                  <a:ext cx="362280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492488D3-6357-43D9-964E-7FFB4DF26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05413" y="2757488"/>
                  <a:ext cx="567777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</a:p>
              </p:txBody>
            </p:sp>
            <p:sp>
              <p:nvSpPr>
                <p:cNvPr id="25" name="Freeform 23">
                  <a:extLst>
                    <a:ext uri="{FF2B5EF4-FFF2-40B4-BE49-F238E27FC236}">
                      <a16:creationId xmlns:a16="http://schemas.microsoft.com/office/drawing/2014/main" id="{9142750E-6941-46D8-885D-85A33455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16100"/>
                  <a:ext cx="4406900" cy="774700"/>
                </a:xfrm>
                <a:custGeom>
                  <a:avLst/>
                  <a:gdLst>
                    <a:gd name="T0" fmla="*/ 0 w 2776"/>
                    <a:gd name="T1" fmla="*/ 546100 h 488"/>
                    <a:gd name="T2" fmla="*/ 2209800 w 2776"/>
                    <a:gd name="T3" fmla="*/ 546100 h 488"/>
                    <a:gd name="T4" fmla="*/ 2209800 w 2776"/>
                    <a:gd name="T5" fmla="*/ 774700 h 488"/>
                    <a:gd name="T6" fmla="*/ 4406900 w 2776"/>
                    <a:gd name="T7" fmla="*/ 774700 h 488"/>
                    <a:gd name="T8" fmla="*/ 4406900 w 2776"/>
                    <a:gd name="T9" fmla="*/ 0 h 488"/>
                    <a:gd name="T10" fmla="*/ 2209800 w 2776"/>
                    <a:gd name="T11" fmla="*/ 0 h 488"/>
                    <a:gd name="T12" fmla="*/ 2209800 w 2776"/>
                    <a:gd name="T13" fmla="*/ 241300 h 488"/>
                    <a:gd name="T14" fmla="*/ 0 w 2776"/>
                    <a:gd name="T15" fmla="*/ 241300 h 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76"/>
                    <a:gd name="T25" fmla="*/ 0 h 488"/>
                    <a:gd name="T26" fmla="*/ 2776 w 2776"/>
                    <a:gd name="T27" fmla="*/ 488 h 4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76" h="488">
                      <a:moveTo>
                        <a:pt x="0" y="344"/>
                      </a:moveTo>
                      <a:lnTo>
                        <a:pt x="1392" y="344"/>
                      </a:lnTo>
                      <a:lnTo>
                        <a:pt x="1392" y="488"/>
                      </a:lnTo>
                      <a:lnTo>
                        <a:pt x="2776" y="488"/>
                      </a:lnTo>
                      <a:lnTo>
                        <a:pt x="2776" y="0"/>
                      </a:lnTo>
                      <a:lnTo>
                        <a:pt x="1392" y="0"/>
                      </a:lnTo>
                      <a:lnTo>
                        <a:pt x="1392" y="152"/>
                      </a:lnTo>
                      <a:lnTo>
                        <a:pt x="0" y="152"/>
                      </a:lnTo>
                    </a:path>
                  </a:pathLst>
                </a:custGeom>
                <a:solidFill>
                  <a:schemeClr val="hlink"/>
                </a:solidFill>
                <a:ln w="12700" cap="flat" cmpd="sng">
                  <a:noFill/>
                  <a:prstDash val="solid"/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Line 28">
                  <a:extLst>
                    <a:ext uri="{FF2B5EF4-FFF2-40B4-BE49-F238E27FC236}">
                      <a16:creationId xmlns:a16="http://schemas.microsoft.com/office/drawing/2014/main" id="{2F92B689-95B6-47F0-B671-9E41D2EA5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2650" y="2222500"/>
                  <a:ext cx="6350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E4DAF995-7794-45D7-9436-E4BCA805B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400" y="18288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8C6221E9-57F2-40BE-B725-B777474F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76400" y="2362200"/>
                  <a:ext cx="4419600" cy="228600"/>
                </a:xfrm>
                <a:custGeom>
                  <a:avLst/>
                  <a:gdLst>
                    <a:gd name="T0" fmla="*/ 0 w 2784"/>
                    <a:gd name="T1" fmla="*/ 228600 h 144"/>
                    <a:gd name="T2" fmla="*/ 2209800 w 2784"/>
                    <a:gd name="T3" fmla="*/ 228600 h 144"/>
                    <a:gd name="T4" fmla="*/ 2209800 w 2784"/>
                    <a:gd name="T5" fmla="*/ 0 h 144"/>
                    <a:gd name="T6" fmla="*/ 4419600 w 278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84"/>
                    <a:gd name="T13" fmla="*/ 0 h 144"/>
                    <a:gd name="T14" fmla="*/ 2784 w 278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84" h="144">
                      <a:moveTo>
                        <a:pt x="0" y="144"/>
                      </a:moveTo>
                      <a:lnTo>
                        <a:pt x="1392" y="144"/>
                      </a:lnTo>
                      <a:lnTo>
                        <a:pt x="1392" y="0"/>
                      </a:lnTo>
                      <a:lnTo>
                        <a:pt x="278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" name="Group 36">
                  <a:extLst>
                    <a:ext uri="{FF2B5EF4-FFF2-40B4-BE49-F238E27FC236}">
                      <a16:creationId xmlns:a16="http://schemas.microsoft.com/office/drawing/2014/main" id="{DE66AE5E-4D42-4B64-B5E2-80CDE0D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6200" y="2347917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0" name="Freeform 31">
                    <a:extLst>
                      <a:ext uri="{FF2B5EF4-FFF2-40B4-BE49-F238E27FC236}">
                        <a16:creationId xmlns:a16="http://schemas.microsoft.com/office/drawing/2014/main" id="{60319F21-8D99-416C-9F5D-160EB3FB6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2">
                    <a:extLst>
                      <a:ext uri="{FF2B5EF4-FFF2-40B4-BE49-F238E27FC236}">
                        <a16:creationId xmlns:a16="http://schemas.microsoft.com/office/drawing/2014/main" id="{C09C5102-6E47-411F-955A-297823347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Freeform 34">
                    <a:extLst>
                      <a:ext uri="{FF2B5EF4-FFF2-40B4-BE49-F238E27FC236}">
                        <a16:creationId xmlns:a16="http://schemas.microsoft.com/office/drawing/2014/main" id="{15D770E8-D5E2-41EE-914F-4B867CAA65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35">
                    <a:extLst>
                      <a:ext uri="{FF2B5EF4-FFF2-40B4-BE49-F238E27FC236}">
                        <a16:creationId xmlns:a16="http://schemas.microsoft.com/office/drawing/2014/main" id="{82571B74-F3FD-4F62-9CAE-9BBA5167B1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37">
                  <a:extLst>
                    <a:ext uri="{FF2B5EF4-FFF2-40B4-BE49-F238E27FC236}">
                      <a16:creationId xmlns:a16="http://schemas.microsoft.com/office/drawing/2014/main" id="{E4E5F70D-5890-4D00-807C-9478987179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86200" y="1828800"/>
                  <a:ext cx="1460500" cy="238125"/>
                  <a:chOff x="2448" y="1482"/>
                  <a:chExt cx="920" cy="150"/>
                </a:xfrm>
              </p:grpSpPr>
              <p:sp>
                <p:nvSpPr>
                  <p:cNvPr id="35" name="Freeform 38">
                    <a:extLst>
                      <a:ext uri="{FF2B5EF4-FFF2-40B4-BE49-F238E27FC236}">
                        <a16:creationId xmlns:a16="http://schemas.microsoft.com/office/drawing/2014/main" id="{53E00AB9-6A5B-4221-9A78-65CF5013D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482"/>
                    <a:ext cx="920" cy="150"/>
                  </a:xfrm>
                  <a:custGeom>
                    <a:avLst/>
                    <a:gdLst>
                      <a:gd name="T0" fmla="*/ 0 w 920"/>
                      <a:gd name="T1" fmla="*/ 2 h 162"/>
                      <a:gd name="T2" fmla="*/ 920 w 920"/>
                      <a:gd name="T3" fmla="*/ 150 h 162"/>
                      <a:gd name="T4" fmla="*/ 0 w 920"/>
                      <a:gd name="T5" fmla="*/ 150 h 162"/>
                      <a:gd name="T6" fmla="*/ 0 w 920"/>
                      <a:gd name="T7" fmla="*/ 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920"/>
                      <a:gd name="T13" fmla="*/ 0 h 162"/>
                      <a:gd name="T14" fmla="*/ 920 w 920"/>
                      <a:gd name="T15" fmla="*/ 162 h 16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920" h="162">
                        <a:moveTo>
                          <a:pt x="0" y="2"/>
                        </a:moveTo>
                        <a:cubicBezTo>
                          <a:pt x="147" y="0"/>
                          <a:pt x="573" y="48"/>
                          <a:pt x="920" y="162"/>
                        </a:cubicBezTo>
                        <a:cubicBezTo>
                          <a:pt x="573" y="162"/>
                          <a:pt x="156" y="162"/>
                          <a:pt x="0" y="162"/>
                        </a:cubicBezTo>
                        <a:cubicBezTo>
                          <a:pt x="0" y="36"/>
                          <a:pt x="0" y="126"/>
                          <a:pt x="0" y="2"/>
                        </a:cubicBezTo>
                        <a:close/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39">
                    <a:extLst>
                      <a:ext uri="{FF2B5EF4-FFF2-40B4-BE49-F238E27FC236}">
                        <a16:creationId xmlns:a16="http://schemas.microsoft.com/office/drawing/2014/main" id="{7AF1D832-491E-4980-86F7-2EEAB2919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0" y="1536"/>
                    <a:ext cx="155" cy="64"/>
                  </a:xfrm>
                  <a:custGeom>
                    <a:avLst/>
                    <a:gdLst>
                      <a:gd name="T0" fmla="*/ 15 w 155"/>
                      <a:gd name="T1" fmla="*/ 0 h 64"/>
                      <a:gd name="T2" fmla="*/ 153 w 155"/>
                      <a:gd name="T3" fmla="*/ 54 h 64"/>
                      <a:gd name="T4" fmla="*/ 0 w 155"/>
                      <a:gd name="T5" fmla="*/ 63 h 64"/>
                      <a:gd name="T6" fmla="*/ 0 60000 65536"/>
                      <a:gd name="T7" fmla="*/ 0 60000 65536"/>
                      <a:gd name="T8" fmla="*/ 0 60000 65536"/>
                      <a:gd name="T9" fmla="*/ 0 w 155"/>
                      <a:gd name="T10" fmla="*/ 0 h 64"/>
                      <a:gd name="T11" fmla="*/ 155 w 155"/>
                      <a:gd name="T12" fmla="*/ 64 h 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55" h="64">
                        <a:moveTo>
                          <a:pt x="15" y="0"/>
                        </a:moveTo>
                        <a:cubicBezTo>
                          <a:pt x="85" y="22"/>
                          <a:pt x="155" y="44"/>
                          <a:pt x="153" y="54"/>
                        </a:cubicBezTo>
                        <a:cubicBezTo>
                          <a:pt x="151" y="64"/>
                          <a:pt x="75" y="63"/>
                          <a:pt x="0" y="63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40">
                    <a:extLst>
                      <a:ext uri="{FF2B5EF4-FFF2-40B4-BE49-F238E27FC236}">
                        <a16:creationId xmlns:a16="http://schemas.microsoft.com/office/drawing/2014/main" id="{5D432A6B-6652-429E-BC5F-38E6EBF40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518"/>
                    <a:ext cx="99" cy="90"/>
                  </a:xfrm>
                  <a:custGeom>
                    <a:avLst/>
                    <a:gdLst>
                      <a:gd name="T0" fmla="*/ 0 w 99"/>
                      <a:gd name="T1" fmla="*/ 0 h 90"/>
                      <a:gd name="T2" fmla="*/ 99 w 99"/>
                      <a:gd name="T3" fmla="*/ 48 h 90"/>
                      <a:gd name="T4" fmla="*/ 0 w 99"/>
                      <a:gd name="T5" fmla="*/ 90 h 90"/>
                      <a:gd name="T6" fmla="*/ 0 60000 65536"/>
                      <a:gd name="T7" fmla="*/ 0 60000 65536"/>
                      <a:gd name="T8" fmla="*/ 0 60000 65536"/>
                      <a:gd name="T9" fmla="*/ 0 w 99"/>
                      <a:gd name="T10" fmla="*/ 0 h 90"/>
                      <a:gd name="T11" fmla="*/ 99 w 99"/>
                      <a:gd name="T12" fmla="*/ 90 h 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9" h="90">
                        <a:moveTo>
                          <a:pt x="0" y="0"/>
                        </a:moveTo>
                        <a:cubicBezTo>
                          <a:pt x="16" y="8"/>
                          <a:pt x="99" y="33"/>
                          <a:pt x="99" y="48"/>
                        </a:cubicBezTo>
                        <a:cubicBezTo>
                          <a:pt x="99" y="63"/>
                          <a:pt x="21" y="81"/>
                          <a:pt x="0" y="9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41">
                    <a:extLst>
                      <a:ext uri="{FF2B5EF4-FFF2-40B4-BE49-F238E27FC236}">
                        <a16:creationId xmlns:a16="http://schemas.microsoft.com/office/drawing/2014/main" id="{869ED562-0A32-41A0-B42F-7A8A875CD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2" y="1518"/>
                    <a:ext cx="111" cy="93"/>
                  </a:xfrm>
                  <a:custGeom>
                    <a:avLst/>
                    <a:gdLst>
                      <a:gd name="T0" fmla="*/ 108 w 111"/>
                      <a:gd name="T1" fmla="*/ 89 h 93"/>
                      <a:gd name="T2" fmla="*/ 21 w 111"/>
                      <a:gd name="T3" fmla="*/ 81 h 93"/>
                      <a:gd name="T4" fmla="*/ 15 w 111"/>
                      <a:gd name="T5" fmla="*/ 18 h 93"/>
                      <a:gd name="T6" fmla="*/ 111 w 111"/>
                      <a:gd name="T7" fmla="*/ 0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"/>
                      <a:gd name="T13" fmla="*/ 0 h 93"/>
                      <a:gd name="T14" fmla="*/ 111 w 111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" h="93">
                        <a:moveTo>
                          <a:pt x="108" y="89"/>
                        </a:moveTo>
                        <a:cubicBezTo>
                          <a:pt x="94" y="88"/>
                          <a:pt x="36" y="93"/>
                          <a:pt x="21" y="81"/>
                        </a:cubicBezTo>
                        <a:cubicBezTo>
                          <a:pt x="6" y="69"/>
                          <a:pt x="0" y="32"/>
                          <a:pt x="15" y="18"/>
                        </a:cubicBezTo>
                        <a:cubicBezTo>
                          <a:pt x="30" y="4"/>
                          <a:pt x="91" y="4"/>
                          <a:pt x="111" y="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sm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8">
                  <a:extLst>
                    <a:ext uri="{FF2B5EF4-FFF2-40B4-BE49-F238E27FC236}">
                      <a16:creationId xmlns:a16="http://schemas.microsoft.com/office/drawing/2014/main" id="{1E05FAE5-AB89-4F1C-A1A7-17DA3066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520" y="2066925"/>
                  <a:ext cx="317500" cy="3175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49">
                  <a:extLst>
                    <a:ext uri="{FF2B5EF4-FFF2-40B4-BE49-F238E27FC236}">
                      <a16:creationId xmlns:a16="http://schemas.microsoft.com/office/drawing/2014/main" id="{3347C798-081E-4CEC-BE2F-F02C29EC47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137" y="2295823"/>
                  <a:ext cx="567784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50">
                  <a:extLst>
                    <a:ext uri="{FF2B5EF4-FFF2-40B4-BE49-F238E27FC236}">
                      <a16:creationId xmlns:a16="http://schemas.microsoft.com/office/drawing/2014/main" id="{7E02EE8F-0E1E-4CDC-9CB7-D60BA82CD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585" y="1879600"/>
                  <a:ext cx="749300" cy="7493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lg" len="med"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Text Box 51">
                  <a:extLst>
                    <a:ext uri="{FF2B5EF4-FFF2-40B4-BE49-F238E27FC236}">
                      <a16:creationId xmlns:a16="http://schemas.microsoft.com/office/drawing/2014/main" id="{16F5FB94-B885-47F2-8BE8-884EB166D7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7489" y="2560638"/>
                  <a:ext cx="670376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49">
                  <a:extLst>
                    <a:ext uri="{FF2B5EF4-FFF2-40B4-BE49-F238E27FC236}">
                      <a16:creationId xmlns:a16="http://schemas.microsoft.com/office/drawing/2014/main" id="{47F62C1F-11BF-498E-AB48-5132B41AE1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9581" y="1969452"/>
                  <a:ext cx="498855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49">
                  <a:extLst>
                    <a:ext uri="{FF2B5EF4-FFF2-40B4-BE49-F238E27FC236}">
                      <a16:creationId xmlns:a16="http://schemas.microsoft.com/office/drawing/2014/main" id="{67A3C4D3-DF84-4E9B-97B0-C637EA9F7E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10433" y="1939353"/>
                  <a:ext cx="601447" cy="4616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lg" len="med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2400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Line 52">
                <a:extLst>
                  <a:ext uri="{FF2B5EF4-FFF2-40B4-BE49-F238E27FC236}">
                    <a16:creationId xmlns:a16="http://schemas.microsoft.com/office/drawing/2014/main" id="{BD41063E-C660-418C-8395-7D5BF0007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800" y="2882900"/>
                <a:ext cx="14351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53">
                <a:extLst>
                  <a:ext uri="{FF2B5EF4-FFF2-40B4-BE49-F238E27FC236}">
                    <a16:creationId xmlns:a16="http://schemas.microsoft.com/office/drawing/2014/main" id="{B4953DD4-50DA-4253-A56B-82D173B1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9925" y="2619375"/>
                <a:ext cx="3365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lg" len="med"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614854-114F-418E-8A6C-77EE1E88AEFC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BF75CD-66DF-40F6-B7FA-8743782FE2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640063"/>
              <a:ext cx="0" cy="1164874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4DD-4AF0-405D-9C39-729A0DDECEC9}"/>
              </a:ext>
            </a:extLst>
          </p:cNvPr>
          <p:cNvGrpSpPr/>
          <p:nvPr/>
        </p:nvGrpSpPr>
        <p:grpSpPr>
          <a:xfrm>
            <a:off x="-1959005" y="-3147001"/>
            <a:ext cx="16175454" cy="12282655"/>
            <a:chOff x="-1959005" y="-3147001"/>
            <a:chExt cx="16175454" cy="1228265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FF0166-8B93-4725-87E0-4D1C26CDD08A}"/>
                </a:ext>
              </a:extLst>
            </p:cNvPr>
            <p:cNvGrpSpPr/>
            <p:nvPr/>
          </p:nvGrpSpPr>
          <p:grpSpPr>
            <a:xfrm>
              <a:off x="-1941011" y="-3147001"/>
              <a:ext cx="16157460" cy="12282655"/>
              <a:chOff x="-1941011" y="-3147001"/>
              <a:chExt cx="16157460" cy="1228265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2F6A2D1-F978-474D-B0B4-405BCF31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499" y="3281476"/>
                <a:ext cx="7739514" cy="580463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07175D-75DB-48E9-8ED5-E724F9B9A6D9}"/>
                  </a:ext>
                </a:extLst>
              </p:cNvPr>
              <p:cNvSpPr txBox="1"/>
              <p:nvPr/>
            </p:nvSpPr>
            <p:spPr>
              <a:xfrm rot="157074">
                <a:off x="10972255" y="4212469"/>
                <a:ext cx="19682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Flow Path</a:t>
                </a:r>
              </a:p>
            </p:txBody>
          </p:sp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33F0BD09-FFA9-436E-B840-6091E9E02DA1}"/>
                  </a:ext>
                </a:extLst>
              </p:cNvPr>
              <p:cNvSpPr/>
              <p:nvPr/>
            </p:nvSpPr>
            <p:spPr bwMode="auto">
              <a:xfrm rot="1173513">
                <a:off x="12174410" y="5250501"/>
                <a:ext cx="487760" cy="3865486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FD18C915-A9C7-423E-818F-E526743ED9B0}"/>
                  </a:ext>
                </a:extLst>
              </p:cNvPr>
              <p:cNvSpPr/>
              <p:nvPr/>
            </p:nvSpPr>
            <p:spPr bwMode="auto">
              <a:xfrm rot="4143411" flipH="1">
                <a:off x="8608078" y="3656428"/>
                <a:ext cx="265364" cy="4227057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57AE6E1E-4187-4A28-8943-A3C1C97C026F}"/>
                  </a:ext>
                </a:extLst>
              </p:cNvPr>
              <p:cNvSpPr/>
              <p:nvPr/>
            </p:nvSpPr>
            <p:spPr bwMode="auto">
              <a:xfrm rot="13879713">
                <a:off x="9721008" y="4664080"/>
                <a:ext cx="404072" cy="3822434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3C83D3AC-F748-46B8-9F3E-215387DDFF49}"/>
                  </a:ext>
                </a:extLst>
              </p:cNvPr>
              <p:cNvSpPr/>
              <p:nvPr/>
            </p:nvSpPr>
            <p:spPr bwMode="auto">
              <a:xfrm rot="15245230">
                <a:off x="8427061" y="3886037"/>
                <a:ext cx="203001" cy="2831493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D29AFA37-14BF-499F-AB35-FC7976ED0978}"/>
                  </a:ext>
                </a:extLst>
              </p:cNvPr>
              <p:cNvSpPr/>
              <p:nvPr/>
            </p:nvSpPr>
            <p:spPr bwMode="auto">
              <a:xfrm rot="16372935">
                <a:off x="12209038" y="4434658"/>
                <a:ext cx="359702" cy="1333605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C5180283-16D5-4476-A124-DCEE023AC1D2}"/>
                  </a:ext>
                </a:extLst>
              </p:cNvPr>
              <p:cNvSpPr/>
              <p:nvPr/>
            </p:nvSpPr>
            <p:spPr bwMode="auto">
              <a:xfrm rot="18332287">
                <a:off x="7188094" y="6387840"/>
                <a:ext cx="384801" cy="1899042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45" name="Arrow: Up 44">
                <a:extLst>
                  <a:ext uri="{FF2B5EF4-FFF2-40B4-BE49-F238E27FC236}">
                    <a16:creationId xmlns:a16="http://schemas.microsoft.com/office/drawing/2014/main" id="{BF8EC536-5305-4725-9DC5-5F984D7ABC1F}"/>
                  </a:ext>
                </a:extLst>
              </p:cNvPr>
              <p:cNvSpPr/>
              <p:nvPr/>
            </p:nvSpPr>
            <p:spPr bwMode="auto">
              <a:xfrm rot="16800517">
                <a:off x="10260008" y="4430115"/>
                <a:ext cx="145993" cy="906799"/>
              </a:xfrm>
              <a:prstGeom prst="upArrow">
                <a:avLst>
                  <a:gd name="adj1" fmla="val 50000"/>
                  <a:gd name="adj2" fmla="val 90468"/>
                </a:avLst>
              </a:prstGeom>
              <a:solidFill>
                <a:srgbClr val="0563C1"/>
              </a:solidFill>
              <a:ln w="381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785A29-A44C-41C2-9767-7BC6DA6D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011" y="3269602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1D5B8-5C06-45E9-A5AE-C3EB008DFDB3}"/>
                  </a:ext>
                </a:extLst>
              </p:cNvPr>
              <p:cNvSpPr txBox="1"/>
              <p:nvPr/>
            </p:nvSpPr>
            <p:spPr>
              <a:xfrm rot="157074">
                <a:off x="1718616" y="4214671"/>
                <a:ext cx="39274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Flocculator Channels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E1A0F1-45F0-4089-A466-9E9A0664B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59123" y="-3093080"/>
                <a:ext cx="7739514" cy="5804635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10D562-C6B4-4B58-A735-7505C1F3D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3" y="-1627037"/>
                <a:ext cx="3435649" cy="89697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8DA216C-CA43-487B-B5FB-3B598553F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6526" y="-1627037"/>
                <a:ext cx="4026036" cy="171162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BD97985-8DB0-4BF5-993B-232F8A6874CD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 flipV="1">
                <a:off x="5602564" y="-1455873"/>
                <a:ext cx="277827" cy="126511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A93299-3241-4943-9154-BEF54B38D568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V="1">
                <a:off x="5880391" y="-190762"/>
                <a:ext cx="0" cy="290231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B1347D3-DD37-4A93-813F-8109D80A1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859124" y="-730059"/>
                <a:ext cx="1" cy="3441614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82EE-4CDB-420F-91A0-B1FDEEC66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59124" y="2711555"/>
                <a:ext cx="7739515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E6E002-7350-41C4-852D-5AC97F684834}"/>
                  </a:ext>
                </a:extLst>
              </p:cNvPr>
              <p:cNvSpPr txBox="1"/>
              <p:nvPr/>
            </p:nvSpPr>
            <p:spPr>
              <a:xfrm rot="157074">
                <a:off x="1647828" y="-2162087"/>
                <a:ext cx="41118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 err="1"/>
                  <a:t>AguaClara</a:t>
                </a:r>
                <a:r>
                  <a:rPr lang="en-US" sz="3400" b="1" dirty="0"/>
                  <a:t> Flocculator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228E9FD-F1A6-4C32-99BB-CF008EB7F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0" y="-3147001"/>
                <a:ext cx="7821402" cy="586605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865973-2426-4FB0-B2D3-E78C5562F9E2}"/>
                  </a:ext>
                </a:extLst>
              </p:cNvPr>
              <p:cNvSpPr txBox="1"/>
              <p:nvPr/>
            </p:nvSpPr>
            <p:spPr>
              <a:xfrm rot="157074">
                <a:off x="9817231" y="-2201932"/>
                <a:ext cx="439921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1" dirty="0"/>
                  <a:t>Top and Bottom Baffles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470C66-BDDD-4ED9-90E9-AD060044FF8D}"/>
                  </a:ext>
                </a:extLst>
              </p:cNvPr>
              <p:cNvSpPr/>
              <p:nvPr/>
            </p:nvSpPr>
            <p:spPr bwMode="auto">
              <a:xfrm rot="668944">
                <a:off x="10512187" y="758375"/>
                <a:ext cx="3314100" cy="66131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4D57EF-548A-4059-BAC8-2D6435EB1FE3}"/>
                  </a:ext>
                </a:extLst>
              </p:cNvPr>
              <p:cNvSpPr/>
              <p:nvPr/>
            </p:nvSpPr>
            <p:spPr bwMode="auto">
              <a:xfrm rot="355084">
                <a:off x="11349614" y="-227953"/>
                <a:ext cx="2430424" cy="38643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EA7D92E-3FE6-4978-9659-CA2FF1FF07C3}"/>
                  </a:ext>
                </a:extLst>
              </p:cNvPr>
              <p:cNvSpPr txBox="1"/>
              <p:nvPr/>
            </p:nvSpPr>
            <p:spPr>
              <a:xfrm rot="18636225">
                <a:off x="10231771" y="-139034"/>
                <a:ext cx="14668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Top Baffles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BC5AAD6-DD4F-4D71-8385-30EDA83E4E89}"/>
                  </a:ext>
                </a:extLst>
              </p:cNvPr>
              <p:cNvSpPr/>
              <p:nvPr/>
            </p:nvSpPr>
            <p:spPr bwMode="auto">
              <a:xfrm rot="1246941">
                <a:off x="7469327" y="973462"/>
                <a:ext cx="1620090" cy="60461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6486B75-397A-4E43-9F3E-F9A948317C0C}"/>
                  </a:ext>
                </a:extLst>
              </p:cNvPr>
              <p:cNvSpPr/>
              <p:nvPr/>
            </p:nvSpPr>
            <p:spPr bwMode="auto">
              <a:xfrm rot="1504706">
                <a:off x="9339344" y="-23636"/>
                <a:ext cx="1144909" cy="31180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CBFF0C-F1F3-4B5D-926B-AEAD1F4F9843}"/>
                  </a:ext>
                </a:extLst>
              </p:cNvPr>
              <p:cNvSpPr txBox="1"/>
              <p:nvPr/>
            </p:nvSpPr>
            <p:spPr>
              <a:xfrm rot="19848837">
                <a:off x="6722139" y="1438"/>
                <a:ext cx="34461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Bottom Baffles, underwater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354016E-CD20-4647-B04F-F269438E5F5B}"/>
                  </a:ext>
                </a:extLst>
              </p:cNvPr>
              <p:cNvCxnSpPr>
                <a:cxnSpLocks/>
                <a:stCxn id="78" idx="2"/>
                <a:endCxn id="76" idx="1"/>
              </p:cNvCxnSpPr>
              <p:nvPr/>
            </p:nvCxnSpPr>
            <p:spPr>
              <a:xfrm flipH="1">
                <a:off x="11064849" y="216625"/>
                <a:ext cx="63899" cy="41644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B94A55-D806-4162-99C3-F5E71CE10D94}"/>
                  </a:ext>
                </a:extLst>
              </p:cNvPr>
              <p:cNvCxnSpPr>
                <a:cxnSpLocks/>
                <a:stCxn id="78" idx="2"/>
                <a:endCxn id="77" idx="3"/>
              </p:cNvCxnSpPr>
              <p:nvPr/>
            </p:nvCxnSpPr>
            <p:spPr>
              <a:xfrm flipV="1">
                <a:off x="11128748" y="12566"/>
                <a:ext cx="567286" cy="204059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953AA5-3F9D-4AE2-8EC3-DEF0BDA9CAD8}"/>
                  </a:ext>
                </a:extLst>
              </p:cNvPr>
              <p:cNvCxnSpPr>
                <a:cxnSpLocks/>
                <a:stCxn id="81" idx="2"/>
              </p:cNvCxnSpPr>
              <p:nvPr/>
            </p:nvCxnSpPr>
            <p:spPr>
              <a:xfrm flipH="1">
                <a:off x="8078979" y="404972"/>
                <a:ext cx="471288" cy="46713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162CAE9-DEBB-4950-9EB1-0586817AAE0C}"/>
                  </a:ext>
                </a:extLst>
              </p:cNvPr>
              <p:cNvCxnSpPr>
                <a:cxnSpLocks/>
                <a:stCxn id="81" idx="2"/>
                <a:endCxn id="80" idx="3"/>
              </p:cNvCxnSpPr>
              <p:nvPr/>
            </p:nvCxnSpPr>
            <p:spPr>
              <a:xfrm flipV="1">
                <a:off x="8550267" y="60540"/>
                <a:ext cx="948179" cy="34443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2F09CAE-9AB6-4F21-8F13-BAA29468D3C5}"/>
                  </a:ext>
                </a:extLst>
              </p:cNvPr>
              <p:cNvCxnSpPr/>
              <p:nvPr/>
            </p:nvCxnSpPr>
            <p:spPr>
              <a:xfrm>
                <a:off x="889341" y="9075169"/>
                <a:ext cx="43180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D02F60D-95DD-49D3-8AC0-B4479BE67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7341" y="4918681"/>
                <a:ext cx="113810" cy="41674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FDB558-AD24-4A70-BB61-9A258F6DB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8765" y="4909759"/>
                <a:ext cx="926547" cy="5238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13B535-9AA9-47D7-AEB8-482085142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341" y="4918681"/>
                <a:ext cx="3519424" cy="41564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6CABF18-220E-46E2-ACDA-CEC9B6216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2317" y="4878583"/>
                <a:ext cx="893351" cy="261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3A6730E-893D-4A54-8510-247CB898E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13659" y="4878583"/>
                <a:ext cx="5198321" cy="27048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22AA37-8D0C-4726-801B-9D6DFF711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1949" y="7583424"/>
                <a:ext cx="12303" cy="114604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188ED93-B961-4C41-BEE1-4461B2359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15166" y="4888307"/>
                <a:ext cx="4780834" cy="423517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E74173A-3F7F-49C0-B6BD-5A46FCCD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58263" y="9120598"/>
                <a:ext cx="303527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649D809-F8D2-44E8-B87C-78578353C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913661" y="8729472"/>
                <a:ext cx="1098613" cy="39112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CE88BD-8EA1-4488-9A31-9F18F23E4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37613" y="6231003"/>
              <a:ext cx="1" cy="94623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A06B1C-AFD4-4B7A-BC71-FDBCC9EC608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V="1">
              <a:off x="-1941011" y="4827823"/>
              <a:ext cx="4439489" cy="137480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6727D2-F0E7-4F30-949F-231BA94D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5172" y="4858197"/>
              <a:ext cx="5088914" cy="231904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3374A2-2F49-4085-8259-22C6FBB123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606" y="4834908"/>
              <a:ext cx="637561" cy="2976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FF8845-7FE1-4338-8DEF-6FDB876E3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59005" y="4812767"/>
              <a:ext cx="3565328" cy="8105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5A50B-541C-489C-BC0E-AD405E6EA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3764" y="4824938"/>
              <a:ext cx="4170783" cy="124070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A4D82F-C812-457E-8D47-8461ECDE5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41013" y="5623354"/>
              <a:ext cx="0" cy="429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28EBC6-0FEE-40A4-8E21-ED504EACB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6323" y="4812767"/>
              <a:ext cx="570621" cy="1217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C0CE55-FFAC-4D8F-ABBD-2C2F0690DFD8}"/>
              </a:ext>
            </a:extLst>
          </p:cNvPr>
          <p:cNvGrpSpPr/>
          <p:nvPr/>
        </p:nvGrpSpPr>
        <p:grpSpPr>
          <a:xfrm>
            <a:off x="3225601" y="-435516"/>
            <a:ext cx="11655005" cy="8633131"/>
            <a:chOff x="2716316" y="-151444"/>
            <a:chExt cx="11655005" cy="86331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F23F69-6B7D-46C5-A2B9-384499E78738}"/>
                </a:ext>
              </a:extLst>
            </p:cNvPr>
            <p:cNvGrpSpPr/>
            <p:nvPr/>
          </p:nvGrpSpPr>
          <p:grpSpPr>
            <a:xfrm>
              <a:off x="2716316" y="-151444"/>
              <a:ext cx="11655005" cy="8633131"/>
              <a:chOff x="2716316" y="-151444"/>
              <a:chExt cx="11655005" cy="86331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52A952-0B15-440B-A9F9-5CDFEBC61F95}"/>
                  </a:ext>
                </a:extLst>
              </p:cNvPr>
              <p:cNvGrpSpPr/>
              <p:nvPr/>
            </p:nvGrpSpPr>
            <p:grpSpPr>
              <a:xfrm>
                <a:off x="4350649" y="-151444"/>
                <a:ext cx="10020672" cy="8522816"/>
                <a:chOff x="4350649" y="-151444"/>
                <a:chExt cx="10020672" cy="852281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50794B6-3580-426B-9053-2CD16885B99D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4265990" cy="8522816"/>
                  <a:chOff x="4350649" y="-151444"/>
                  <a:chExt cx="4265990" cy="8522816"/>
                </a:xfrm>
              </p:grpSpPr>
              <p:pic>
                <p:nvPicPr>
                  <p:cNvPr id="16" name="Picture 343">
                    <a:extLst>
                      <a:ext uri="{FF2B5EF4-FFF2-40B4-BE49-F238E27FC236}">
                        <a16:creationId xmlns:a16="http://schemas.microsoft.com/office/drawing/2014/main" id="{B1E97A4A-8168-44B8-8FBD-C4AAA0F7023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15" cstate="screen"/>
                  <a:srcRect/>
                  <a:stretch>
                    <a:fillRect/>
                  </a:stretch>
                </p:blipFill>
                <p:spPr bwMode="auto">
                  <a:xfrm>
                    <a:off x="4745946" y="829902"/>
                    <a:ext cx="816253" cy="754147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B1CEAA8-67D5-4A5B-B3D2-CEA00C8F2E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69345" y="-151444"/>
                    <a:ext cx="1347294" cy="87103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FC334F68-1817-4396-AEF7-8E87CA91E3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0649" y="-151444"/>
                    <a:ext cx="1556137" cy="8710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7D6BE2F-4AFA-4087-BB53-17E552AC5ACD}"/>
                    </a:ext>
                  </a:extLst>
                </p:cNvPr>
                <p:cNvGrpSpPr/>
                <p:nvPr/>
              </p:nvGrpSpPr>
              <p:grpSpPr>
                <a:xfrm>
                  <a:off x="7046811" y="829902"/>
                  <a:ext cx="5103245" cy="7541470"/>
                  <a:chOff x="6569402" y="467360"/>
                  <a:chExt cx="4125112" cy="6096000"/>
                </a:xfrm>
              </p:grpSpPr>
              <p:pic>
                <p:nvPicPr>
                  <p:cNvPr id="2" name="Picture 59">
                    <a:extLst>
                      <a:ext uri="{FF2B5EF4-FFF2-40B4-BE49-F238E27FC236}">
                        <a16:creationId xmlns:a16="http://schemas.microsoft.com/office/drawing/2014/main" id="{B7718D2D-BF72-458A-A9BD-0281144333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screen"/>
                  <a:srcRect/>
                  <a:stretch>
                    <a:fillRect/>
                  </a:stretch>
                </p:blipFill>
                <p:spPr bwMode="auto">
                  <a:xfrm>
                    <a:off x="6569402" y="467360"/>
                    <a:ext cx="1506385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" name="Picture 3">
                    <a:extLst>
                      <a:ext uri="{FF2B5EF4-FFF2-40B4-BE49-F238E27FC236}">
                        <a16:creationId xmlns:a16="http://schemas.microsoft.com/office/drawing/2014/main" id="{DD19A769-27C7-4C1B-B574-06E134AD33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screen"/>
                  <a:srcRect t="661" b="1415"/>
                  <a:stretch/>
                </p:blipFill>
                <p:spPr bwMode="auto">
                  <a:xfrm>
                    <a:off x="9275845" y="467360"/>
                    <a:ext cx="1418669" cy="6096000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C8B11D-F2B3-4718-8E16-AF65E2C41B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43231" y="3963746"/>
                  <a:ext cx="2128090" cy="847148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319CA8-9A28-4D02-B39C-7099D6CB75DA}"/>
                  </a:ext>
                </a:extLst>
              </p:cNvPr>
              <p:cNvSpPr/>
              <p:nvPr/>
            </p:nvSpPr>
            <p:spPr bwMode="auto">
              <a:xfrm>
                <a:off x="4652770" y="5609029"/>
                <a:ext cx="1016509" cy="287265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064E78-A2C2-455D-95EF-E8501BE49501}"/>
                  </a:ext>
                </a:extLst>
              </p:cNvPr>
              <p:cNvSpPr txBox="1"/>
              <p:nvPr/>
            </p:nvSpPr>
            <p:spPr>
              <a:xfrm>
                <a:off x="2716316" y="6142429"/>
                <a:ext cx="1721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 Space,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lowers 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6D1BD0-F958-4950-BD49-2D89B850C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1480" y="6604094"/>
                <a:ext cx="431290" cy="25390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240687-606B-4801-9D9F-65E38655FC3C}"/>
                  </a:ext>
                </a:extLst>
              </p:cNvPr>
              <p:cNvCxnSpPr/>
              <p:nvPr/>
            </p:nvCxnSpPr>
            <p:spPr>
              <a:xfrm>
                <a:off x="3693160" y="6604094"/>
                <a:ext cx="1981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4EC2F5-B38D-4409-8672-CB9A64E43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65070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32FAF5-618E-4DB4-A80D-61E32720E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46" y="8347119"/>
              <a:ext cx="99353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737F08-8687-45DC-88EE-71EEA50F68DF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865070"/>
              <a:ext cx="0" cy="7482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A570E4-3DCF-45E2-AFE0-8A62C199E246}"/>
                </a:ext>
              </a:extLst>
            </p:cNvPr>
            <p:cNvCxnSpPr/>
            <p:nvPr/>
          </p:nvCxnSpPr>
          <p:spPr>
            <a:xfrm>
              <a:off x="4733939" y="4429390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FD5DB-896B-41E0-8EA6-5715118E41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84" y="4088016"/>
              <a:ext cx="244935" cy="296891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439A47-5AE8-448B-90C5-C1DE5E9C3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640" y="4404720"/>
              <a:ext cx="187374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A7A4-10B5-4410-AE2E-2BE769E8C6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20" y="4063346"/>
              <a:ext cx="244935" cy="29689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93F45E-6949-492F-A57E-830317D537E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143" y="4189524"/>
              <a:ext cx="470077" cy="341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B741A0-B1AD-4241-A40B-F094A86F35B3}"/>
              </a:ext>
            </a:extLst>
          </p:cNvPr>
          <p:cNvGrpSpPr/>
          <p:nvPr/>
        </p:nvGrpSpPr>
        <p:grpSpPr>
          <a:xfrm>
            <a:off x="-805662" y="-3146840"/>
            <a:ext cx="12997663" cy="14188154"/>
            <a:chOff x="-805662" y="-3146840"/>
            <a:chExt cx="12997663" cy="14188154"/>
          </a:xfrm>
        </p:grpSpPr>
        <p:sp>
          <p:nvSpPr>
            <p:cNvPr id="146" name="Line 12 1 1">
              <a:extLst>
                <a:ext uri="{FF2B5EF4-FFF2-40B4-BE49-F238E27FC236}">
                  <a16:creationId xmlns:a16="http://schemas.microsoft.com/office/drawing/2014/main" id="{5F14B9AF-753D-4BD4-B839-617693987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7723" y="-911176"/>
              <a:ext cx="0" cy="3134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602344B-55AD-412B-B76C-708227437477}"/>
                </a:ext>
              </a:extLst>
            </p:cNvPr>
            <p:cNvSpPr/>
            <p:nvPr/>
          </p:nvSpPr>
          <p:spPr bwMode="auto">
            <a:xfrm flipH="1">
              <a:off x="1679587" y="-1275154"/>
              <a:ext cx="3039454" cy="5506826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34D55D5-2B10-4722-ABE8-783404A535E5}"/>
                </a:ext>
              </a:extLst>
            </p:cNvPr>
            <p:cNvCxnSpPr/>
            <p:nvPr/>
          </p:nvCxnSpPr>
          <p:spPr bwMode="auto">
            <a:xfrm flipV="1">
              <a:off x="2652617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AB6089-21E9-417F-A160-752B4800AE7C}"/>
                </a:ext>
              </a:extLst>
            </p:cNvPr>
            <p:cNvCxnSpPr/>
            <p:nvPr/>
          </p:nvCxnSpPr>
          <p:spPr bwMode="auto">
            <a:xfrm flipH="1" flipV="1">
              <a:off x="3644892" y="199527"/>
              <a:ext cx="0" cy="405992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159" name="Freeform 6 1">
              <a:extLst>
                <a:ext uri="{FF2B5EF4-FFF2-40B4-BE49-F238E27FC236}">
                  <a16:creationId xmlns:a16="http://schemas.microsoft.com/office/drawing/2014/main" id="{76F12C18-D594-4BC0-BD90-92F9291BEB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0772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4695B2-0867-42A7-A034-CBB8C95C6B42}"/>
                </a:ext>
              </a:extLst>
            </p:cNvPr>
            <p:cNvSpPr/>
            <p:nvPr/>
          </p:nvSpPr>
          <p:spPr bwMode="auto">
            <a:xfrm>
              <a:off x="646820" y="-1265080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5B23F2-0C0C-464C-8BF9-21B12BB861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74" y="-922903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57F3CD1-F165-47DF-9E1B-3D0AD6D5AAFA}"/>
                </a:ext>
              </a:extLst>
            </p:cNvPr>
            <p:cNvSpPr/>
            <p:nvPr/>
          </p:nvSpPr>
          <p:spPr>
            <a:xfrm>
              <a:off x="4666702" y="1690655"/>
              <a:ext cx="1284617" cy="2094739"/>
            </a:xfrm>
            <a:prstGeom prst="arc">
              <a:avLst>
                <a:gd name="adj1" fmla="val 5049735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860034-D1AB-4FEB-A9B0-ABD274006DC2}"/>
                </a:ext>
              </a:extLst>
            </p:cNvPr>
            <p:cNvCxnSpPr/>
            <p:nvPr/>
          </p:nvCxnSpPr>
          <p:spPr bwMode="auto">
            <a:xfrm flipV="1">
              <a:off x="4692778" y="-2422128"/>
              <a:ext cx="0" cy="518868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96F5F88-8EDC-435A-A366-14B43EC2F2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14304" y="-630128"/>
              <a:ext cx="0" cy="486180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C23100-491E-4B9A-B38B-9BC4321CEE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79587" y="4231672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A35DBF-990F-4A09-8AC4-D4C54DC9E174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4572907" y="-2731729"/>
              <a:ext cx="11987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31A5B-02A0-49F9-A042-DCB6B464727C}"/>
                </a:ext>
              </a:extLst>
            </p:cNvPr>
            <p:cNvSpPr txBox="1"/>
            <p:nvPr/>
          </p:nvSpPr>
          <p:spPr>
            <a:xfrm>
              <a:off x="2838116" y="-2962562"/>
              <a:ext cx="1734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Baffles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1495064-7661-4341-A854-C2E9581D7C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2643985" y="-2731729"/>
              <a:ext cx="194131" cy="3073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BAA5D58-65AB-482F-BDA7-D274E9EAA3D4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V="1">
              <a:off x="3640793" y="4259449"/>
              <a:ext cx="21334" cy="7809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FFA9F7-8321-427F-9007-EE2EC74A5537}"/>
                </a:ext>
              </a:extLst>
            </p:cNvPr>
            <p:cNvSpPr txBox="1"/>
            <p:nvPr/>
          </p:nvSpPr>
          <p:spPr>
            <a:xfrm>
              <a:off x="3042351" y="5040401"/>
              <a:ext cx="11968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Baffles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4B9373-AA75-41CD-B156-732D162CA053}"/>
                </a:ext>
              </a:extLst>
            </p:cNvPr>
            <p:cNvSpPr/>
            <p:nvPr/>
          </p:nvSpPr>
          <p:spPr>
            <a:xfrm>
              <a:off x="2618392" y="2189203"/>
              <a:ext cx="783956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ine 12 1 2">
              <a:extLst>
                <a:ext uri="{FF2B5EF4-FFF2-40B4-BE49-F238E27FC236}">
                  <a16:creationId xmlns:a16="http://schemas.microsoft.com/office/drawing/2014/main" id="{EC62D436-C27F-406F-BB41-C89380ED7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9209" y="-911175"/>
              <a:ext cx="0" cy="3134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s-H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DFF29A-315F-451B-B239-059233FD60CB}"/>
                </a:ext>
              </a:extLst>
            </p:cNvPr>
            <p:cNvSpPr/>
            <p:nvPr/>
          </p:nvSpPr>
          <p:spPr bwMode="auto">
            <a:xfrm flipH="1">
              <a:off x="7201074" y="-1275154"/>
              <a:ext cx="3039455" cy="5506829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C613204-9000-4891-B0AF-D9B52AC6DF74}"/>
                </a:ext>
              </a:extLst>
            </p:cNvPr>
            <p:cNvCxnSpPr/>
            <p:nvPr/>
          </p:nvCxnSpPr>
          <p:spPr bwMode="auto">
            <a:xfrm flipV="1">
              <a:off x="8174104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2E96D2-FD29-41B5-BEC6-3B9035E4FED3}"/>
                </a:ext>
              </a:extLst>
            </p:cNvPr>
            <p:cNvCxnSpPr/>
            <p:nvPr/>
          </p:nvCxnSpPr>
          <p:spPr bwMode="auto">
            <a:xfrm flipH="1" flipV="1">
              <a:off x="9166379" y="199528"/>
              <a:ext cx="0" cy="405992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88" name="Freeform 6 2">
              <a:extLst>
                <a:ext uri="{FF2B5EF4-FFF2-40B4-BE49-F238E27FC236}">
                  <a16:creationId xmlns:a16="http://schemas.microsoft.com/office/drawing/2014/main" id="{6BB86174-4A06-4A2C-97A5-D1FFB0573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42259" y="-1449613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E7D5FE-A11B-4D9D-8ECF-ABD019EA9D1D}"/>
                </a:ext>
              </a:extLst>
            </p:cNvPr>
            <p:cNvSpPr/>
            <p:nvPr/>
          </p:nvSpPr>
          <p:spPr bwMode="auto">
            <a:xfrm>
              <a:off x="6120777" y="-1265080"/>
              <a:ext cx="202653" cy="6599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00F672-0A13-4114-876E-D8894664F4F6}"/>
                </a:ext>
              </a:extLst>
            </p:cNvPr>
            <p:cNvCxnSpPr/>
            <p:nvPr/>
          </p:nvCxnSpPr>
          <p:spPr bwMode="auto">
            <a:xfrm flipV="1">
              <a:off x="10214265" y="-2422128"/>
              <a:ext cx="0" cy="5188687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FB1D37-CAF3-4301-ADF1-0EF7DA0F3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5791" y="-630127"/>
              <a:ext cx="0" cy="4861802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37A12-EAD6-4C74-A3FF-A59C57FBB5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01074" y="4231675"/>
              <a:ext cx="3013191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025C2-21A5-4F50-9A12-017631604A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1" y="418892"/>
              <a:ext cx="307153" cy="363756"/>
            </a:xfrm>
            <a:prstGeom prst="rect">
              <a:avLst/>
            </a:prstGeom>
          </p:spPr>
        </p:pic>
        <p:sp>
          <p:nvSpPr>
            <p:cNvPr id="73" name="Arrow: Up-Down 72">
              <a:extLst>
                <a:ext uri="{FF2B5EF4-FFF2-40B4-BE49-F238E27FC236}">
                  <a16:creationId xmlns:a16="http://schemas.microsoft.com/office/drawing/2014/main" id="{539740F4-D7C6-4F19-9F89-E9EED5B0080C}"/>
                </a:ext>
              </a:extLst>
            </p:cNvPr>
            <p:cNvSpPr/>
            <p:nvPr/>
          </p:nvSpPr>
          <p:spPr bwMode="auto">
            <a:xfrm>
              <a:off x="8426455" y="-1275155"/>
              <a:ext cx="146304" cy="545791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5C6882B-CE62-4E41-A118-3081079C708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830" y="443142"/>
              <a:ext cx="427413" cy="339506"/>
            </a:xfrm>
            <a:prstGeom prst="rect">
              <a:avLst/>
            </a:prstGeom>
          </p:spPr>
        </p:pic>
        <p:sp>
          <p:nvSpPr>
            <p:cNvPr id="75" name="Arrow: Up-Down 74">
              <a:extLst>
                <a:ext uri="{FF2B5EF4-FFF2-40B4-BE49-F238E27FC236}">
                  <a16:creationId xmlns:a16="http://schemas.microsoft.com/office/drawing/2014/main" id="{867A0CA0-8045-4084-ACB2-43AE3C7E82A2}"/>
                </a:ext>
              </a:extLst>
            </p:cNvPr>
            <p:cNvSpPr/>
            <p:nvPr/>
          </p:nvSpPr>
          <p:spPr bwMode="auto">
            <a:xfrm rot="16200000">
              <a:off x="7634025" y="402715"/>
              <a:ext cx="146306" cy="88435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046AEA-D820-4669-953A-320CFBE60351}"/>
                </a:ext>
              </a:extLst>
            </p:cNvPr>
            <p:cNvSpPr txBox="1"/>
            <p:nvPr/>
          </p:nvSpPr>
          <p:spPr>
            <a:xfrm>
              <a:off x="4854340" y="577258"/>
              <a:ext cx="20040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Side-view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E0AEB-38C8-48B4-AF2B-94C1AF5C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360" y="-2760055"/>
              <a:ext cx="0" cy="30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216E22-1E4A-431F-919D-7CF473F3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5240" y="-2765135"/>
              <a:ext cx="0" cy="312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AD5428A-0F69-4365-9657-DCA733B80A1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552" y="-2607999"/>
              <a:ext cx="2438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7BD9E05-8A27-468F-AC4B-6BB256CB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424" y="-2608925"/>
              <a:ext cx="2767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5747823-4D74-4557-B3DE-81C7AD6FCF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888" y="-3146840"/>
              <a:ext cx="345567" cy="339506"/>
            </a:xfrm>
            <a:prstGeom prst="rect">
              <a:avLst/>
            </a:prstGeom>
          </p:spPr>
        </p:pic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84792C9-86F8-4424-80A3-9A99B8A796EC}"/>
                </a:ext>
              </a:extLst>
            </p:cNvPr>
            <p:cNvSpPr/>
            <p:nvPr/>
          </p:nvSpPr>
          <p:spPr>
            <a:xfrm flipV="1">
              <a:off x="3623559" y="-355092"/>
              <a:ext cx="783956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4E92CA-01EB-4334-B70F-2979FFA2F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322" y="861174"/>
              <a:ext cx="243194" cy="943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65151332-3181-49BB-9A46-1FF5CA0DF0F8}"/>
                </a:ext>
              </a:extLst>
            </p:cNvPr>
            <p:cNvSpPr/>
            <p:nvPr/>
          </p:nvSpPr>
          <p:spPr>
            <a:xfrm flipV="1">
              <a:off x="1347908" y="-630129"/>
              <a:ext cx="783956" cy="1188720"/>
            </a:xfrm>
            <a:prstGeom prst="arc">
              <a:avLst>
                <a:gd name="adj1" fmla="val 18804657"/>
                <a:gd name="adj2" fmla="val 5566162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7FE486B-0402-45C9-BFAF-3A315B951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49" y="1263551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9E2221-87C0-4DDA-9C5D-66657D5F45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35" y="1555777"/>
              <a:ext cx="121201" cy="974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C7C8C-41A0-4A80-AE60-FFCD0635052A}"/>
                </a:ext>
              </a:extLst>
            </p:cNvPr>
            <p:cNvSpPr txBox="1"/>
            <p:nvPr/>
          </p:nvSpPr>
          <p:spPr>
            <a:xfrm>
              <a:off x="-805662" y="-1370755"/>
              <a:ext cx="16498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path</a:t>
              </a:r>
            </a:p>
          </p:txBody>
        </p:sp>
        <p:sp>
          <p:nvSpPr>
            <p:cNvPr id="119" name="Arrow: Up-Down 118">
              <a:extLst>
                <a:ext uri="{FF2B5EF4-FFF2-40B4-BE49-F238E27FC236}">
                  <a16:creationId xmlns:a16="http://schemas.microsoft.com/office/drawing/2014/main" id="{1C846AD3-5FC2-4AB1-9CA9-F86ABFB53C27}"/>
                </a:ext>
              </a:extLst>
            </p:cNvPr>
            <p:cNvSpPr/>
            <p:nvPr/>
          </p:nvSpPr>
          <p:spPr bwMode="auto">
            <a:xfrm rot="16200000">
              <a:off x="7631790" y="1933223"/>
              <a:ext cx="146308" cy="9383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A22087-F013-42F5-A936-9CAD614D40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19" y="1993356"/>
              <a:ext cx="372307" cy="342537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D39906-DC23-428F-8E03-A7F02A9C05A8}"/>
                </a:ext>
              </a:extLst>
            </p:cNvPr>
            <p:cNvSpPr/>
            <p:nvPr/>
          </p:nvSpPr>
          <p:spPr bwMode="auto">
            <a:xfrm flipH="1">
              <a:off x="7237863" y="6493010"/>
              <a:ext cx="2976385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890D1E-B0FB-43F6-9DCF-C1A0BCAC3150}"/>
                </a:ext>
              </a:extLst>
            </p:cNvPr>
            <p:cNvCxnSpPr/>
            <p:nvPr/>
          </p:nvCxnSpPr>
          <p:spPr>
            <a:xfrm>
              <a:off x="8172355" y="649301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74E3D0C-F5E6-4C92-8A3B-F655D539F537}"/>
                </a:ext>
              </a:extLst>
            </p:cNvPr>
            <p:cNvCxnSpPr/>
            <p:nvPr/>
          </p:nvCxnSpPr>
          <p:spPr>
            <a:xfrm>
              <a:off x="9160459" y="6448017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ADA355B9-2836-4C85-87D8-5C157B0537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981" y="5967969"/>
              <a:ext cx="307153" cy="363756"/>
            </a:xfrm>
            <a:prstGeom prst="rect">
              <a:avLst/>
            </a:prstGeom>
          </p:spPr>
        </p:pic>
        <p:sp>
          <p:nvSpPr>
            <p:cNvPr id="144" name="Arrow: Up-Down 143">
              <a:extLst>
                <a:ext uri="{FF2B5EF4-FFF2-40B4-BE49-F238E27FC236}">
                  <a16:creationId xmlns:a16="http://schemas.microsoft.com/office/drawing/2014/main" id="{C606DF5E-9EC0-4B07-B327-984C976D826E}"/>
                </a:ext>
              </a:extLst>
            </p:cNvPr>
            <p:cNvSpPr/>
            <p:nvPr/>
          </p:nvSpPr>
          <p:spPr bwMode="auto">
            <a:xfrm rot="16200000">
              <a:off x="7632835" y="6156247"/>
              <a:ext cx="146304" cy="886733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Up-Down 144">
              <a:extLst>
                <a:ext uri="{FF2B5EF4-FFF2-40B4-BE49-F238E27FC236}">
                  <a16:creationId xmlns:a16="http://schemas.microsoft.com/office/drawing/2014/main" id="{509C8590-76C1-43D5-8243-D84C1CC5C973}"/>
                </a:ext>
              </a:extLst>
            </p:cNvPr>
            <p:cNvSpPr/>
            <p:nvPr/>
          </p:nvSpPr>
          <p:spPr bwMode="auto">
            <a:xfrm rot="16200000">
              <a:off x="8593259" y="6104369"/>
              <a:ext cx="146304" cy="988102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49D5097-7A8E-4F6C-8E66-EDE75AB1E5D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582" y="6000250"/>
              <a:ext cx="372307" cy="342537"/>
            </a:xfrm>
            <a:prstGeom prst="rect">
              <a:avLst/>
            </a:prstGeom>
          </p:spPr>
        </p:pic>
        <p:sp>
          <p:nvSpPr>
            <p:cNvPr id="151" name="Arrow: Up-Down 150">
              <a:extLst>
                <a:ext uri="{FF2B5EF4-FFF2-40B4-BE49-F238E27FC236}">
                  <a16:creationId xmlns:a16="http://schemas.microsoft.com/office/drawing/2014/main" id="{6AC40E3A-06B4-4FF1-B81E-1E96A756A556}"/>
                </a:ext>
              </a:extLst>
            </p:cNvPr>
            <p:cNvSpPr/>
            <p:nvPr/>
          </p:nvSpPr>
          <p:spPr bwMode="auto">
            <a:xfrm>
              <a:off x="9588759" y="6526462"/>
              <a:ext cx="146304" cy="1321355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6DBB26-D6AD-4DB3-A160-6765D38D45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333" y="6978422"/>
              <a:ext cx="1917380" cy="421351"/>
            </a:xfrm>
            <a:prstGeom prst="rect">
              <a:avLst/>
            </a:prstGeom>
          </p:spPr>
        </p:pic>
        <p:sp>
          <p:nvSpPr>
            <p:cNvPr id="153" name="Arrow: Up-Down 152">
              <a:extLst>
                <a:ext uri="{FF2B5EF4-FFF2-40B4-BE49-F238E27FC236}">
                  <a16:creationId xmlns:a16="http://schemas.microsoft.com/office/drawing/2014/main" id="{A7B8FDA2-E8DB-412C-9CAF-D0A6B749105A}"/>
                </a:ext>
              </a:extLst>
            </p:cNvPr>
            <p:cNvSpPr/>
            <p:nvPr/>
          </p:nvSpPr>
          <p:spPr bwMode="auto">
            <a:xfrm rot="16200000">
              <a:off x="8696318" y="6483557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F1399C-2819-43C3-8AF1-B7FD416CC5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19" y="8102519"/>
              <a:ext cx="1790173" cy="421351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67CE755-409F-497B-87F9-B0514EA81636}"/>
                </a:ext>
              </a:extLst>
            </p:cNvPr>
            <p:cNvSpPr/>
            <p:nvPr/>
          </p:nvSpPr>
          <p:spPr bwMode="auto">
            <a:xfrm flipH="1">
              <a:off x="1688110" y="6479820"/>
              <a:ext cx="3009072" cy="1385287"/>
            </a:xfrm>
            <a:prstGeom prst="rect">
              <a:avLst/>
            </a:prstGeom>
            <a:solidFill>
              <a:srgbClr val="0563C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E31C-371E-4A08-9A22-BA6F2450C1C0}"/>
                </a:ext>
              </a:extLst>
            </p:cNvPr>
            <p:cNvCxnSpPr/>
            <p:nvPr/>
          </p:nvCxnSpPr>
          <p:spPr>
            <a:xfrm>
              <a:off x="2646148" y="6479820"/>
              <a:ext cx="0" cy="13852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7033EBA-BDBA-40D3-849D-945C1A3AD0B7}"/>
                </a:ext>
              </a:extLst>
            </p:cNvPr>
            <p:cNvCxnSpPr/>
            <p:nvPr/>
          </p:nvCxnSpPr>
          <p:spPr>
            <a:xfrm>
              <a:off x="3664732" y="6479820"/>
              <a:ext cx="0" cy="1385287"/>
            </a:xfrm>
            <a:prstGeom prst="line">
              <a:avLst/>
            </a:prstGeom>
            <a:ln w="57150"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3C54693-3067-4745-B597-3F2BA1C47866}"/>
                </a:ext>
              </a:extLst>
            </p:cNvPr>
            <p:cNvCxnSpPr>
              <a:cxnSpLocks/>
              <a:stCxn id="187" idx="2"/>
            </p:cNvCxnSpPr>
            <p:nvPr/>
          </p:nvCxnSpPr>
          <p:spPr>
            <a:xfrm>
              <a:off x="3640793" y="5932953"/>
              <a:ext cx="21334" cy="5150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3667216-84B3-4747-B111-F1DB93A6CEDC}"/>
                </a:ext>
              </a:extLst>
            </p:cNvPr>
            <p:cNvSpPr txBox="1"/>
            <p:nvPr/>
          </p:nvSpPr>
          <p:spPr>
            <a:xfrm>
              <a:off x="4427092" y="6695952"/>
              <a:ext cx="285857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Plan-view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D1AF76C-9282-45C2-80F4-8439ADA1B6E6}"/>
                </a:ext>
              </a:extLst>
            </p:cNvPr>
            <p:cNvSpPr/>
            <p:nvPr/>
          </p:nvSpPr>
          <p:spPr bwMode="auto">
            <a:xfrm>
              <a:off x="1982819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6AC135A-30F8-4A42-811C-84303C1229EC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1" y="707832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4121DC3-33B4-4B93-87CA-EA0169B3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8223" y="707610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F29879-92A1-4240-BB3F-E919B6E10CF4}"/>
                </a:ext>
              </a:extLst>
            </p:cNvPr>
            <p:cNvSpPr/>
            <p:nvPr/>
          </p:nvSpPr>
          <p:spPr bwMode="auto">
            <a:xfrm>
              <a:off x="3004518" y="700291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CA4FF4-00B8-4B12-AE56-7D8A84774D7B}"/>
                </a:ext>
              </a:extLst>
            </p:cNvPr>
            <p:cNvSpPr/>
            <p:nvPr/>
          </p:nvSpPr>
          <p:spPr bwMode="auto">
            <a:xfrm>
              <a:off x="3129099" y="7129444"/>
              <a:ext cx="86038" cy="860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286BF77-B1D9-4909-8B6B-BA49DE5C814C}"/>
                </a:ext>
              </a:extLst>
            </p:cNvPr>
            <p:cNvSpPr/>
            <p:nvPr/>
          </p:nvSpPr>
          <p:spPr bwMode="auto">
            <a:xfrm>
              <a:off x="4039570" y="7001808"/>
              <a:ext cx="339089" cy="3390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F8A7E6D-21B8-424E-B071-7CAE011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972" y="7077210"/>
              <a:ext cx="188284" cy="188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697A13-2E21-41C4-8D2E-CA81C1A24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974" y="7074993"/>
              <a:ext cx="190500" cy="1905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270D49-38D7-4918-B207-6D78026EF57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239" y="8225022"/>
              <a:ext cx="12213240" cy="2816292"/>
            </a:xfrm>
            <a:prstGeom prst="rect">
              <a:avLst/>
            </a:prstGeom>
          </p:spPr>
        </p:pic>
        <p:sp>
          <p:nvSpPr>
            <p:cNvPr id="90" name="Arrow: Up-Down 89">
              <a:extLst>
                <a:ext uri="{FF2B5EF4-FFF2-40B4-BE49-F238E27FC236}">
                  <a16:creationId xmlns:a16="http://schemas.microsoft.com/office/drawing/2014/main" id="{330710EB-7299-4E43-9106-964836F75268}"/>
                </a:ext>
              </a:extLst>
            </p:cNvPr>
            <p:cNvSpPr/>
            <p:nvPr/>
          </p:nvSpPr>
          <p:spPr bwMode="auto">
            <a:xfrm rot="16200000">
              <a:off x="8637139" y="2886194"/>
              <a:ext cx="146304" cy="3013699"/>
            </a:xfrm>
            <a:prstGeom prst="upDownArrow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DC1092B-079D-4253-B199-CC5ABED2356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240" y="4505156"/>
              <a:ext cx="1790173" cy="421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DE1B53-0CD1-4834-A432-9E22297573C5}"/>
              </a:ext>
            </a:extLst>
          </p:cNvPr>
          <p:cNvGrpSpPr/>
          <p:nvPr/>
        </p:nvGrpSpPr>
        <p:grpSpPr>
          <a:xfrm>
            <a:off x="2293723" y="-2979069"/>
            <a:ext cx="11212220" cy="9837069"/>
            <a:chOff x="2293723" y="-2979069"/>
            <a:chExt cx="11212220" cy="98370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FEDB00-1259-4C0E-9E4A-D61E024AE3DA}"/>
                </a:ext>
              </a:extLst>
            </p:cNvPr>
            <p:cNvGrpSpPr/>
            <p:nvPr/>
          </p:nvGrpSpPr>
          <p:grpSpPr>
            <a:xfrm>
              <a:off x="2293723" y="-2979069"/>
              <a:ext cx="7863836" cy="9837069"/>
              <a:chOff x="-1912517" y="-2962562"/>
              <a:chExt cx="7863836" cy="98370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B93DC19-8C08-4CC4-BBC8-885F42EA5E71}"/>
                  </a:ext>
                </a:extLst>
              </p:cNvPr>
              <p:cNvGrpSpPr/>
              <p:nvPr/>
            </p:nvGrpSpPr>
            <p:grpSpPr>
              <a:xfrm>
                <a:off x="252974" y="-2962562"/>
                <a:ext cx="5698345" cy="8036847"/>
                <a:chOff x="4935702" y="424524"/>
                <a:chExt cx="4271663" cy="6024681"/>
              </a:xfrm>
            </p:grpSpPr>
            <p:sp>
              <p:nvSpPr>
                <p:cNvPr id="146" name="Line 12 1 1">
                  <a:extLst>
                    <a:ext uri="{FF2B5EF4-FFF2-40B4-BE49-F238E27FC236}">
                      <a16:creationId xmlns:a16="http://schemas.microsoft.com/office/drawing/2014/main" id="{5F14B9AF-753D-4BD4-B839-617693987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5949" y="1962310"/>
                  <a:ext cx="0" cy="23495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s-HN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602344B-55AD-412B-B76C-708227437477}"/>
                    </a:ext>
                  </a:extLst>
                </p:cNvPr>
                <p:cNvSpPr/>
                <p:nvPr/>
              </p:nvSpPr>
              <p:spPr bwMode="auto">
                <a:xfrm flipH="1">
                  <a:off x="6005137" y="1689460"/>
                  <a:ext cx="2278473" cy="4128097"/>
                </a:xfrm>
                <a:prstGeom prst="rect">
                  <a:avLst/>
                </a:prstGeom>
                <a:solidFill>
                  <a:srgbClr val="0563C1"/>
                </a:solidFill>
                <a:ln w="3175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4D55D5-2B10-4722-ABE8-783404A535E5}"/>
                    </a:ext>
                  </a:extLst>
                </p:cNvPr>
                <p:cNvCxnSpPr/>
                <p:nvPr/>
              </p:nvCxnSpPr>
              <p:spPr bwMode="auto">
                <a:xfrm flipV="1">
                  <a:off x="673455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5AB6089-21E9-417F-A160-752B4800AE7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478393" y="2794929"/>
                  <a:ext cx="0" cy="304345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59" name="Freeform 6 1">
                  <a:extLst>
                    <a:ext uri="{FF2B5EF4-FFF2-40B4-BE49-F238E27FC236}">
                      <a16:creationId xmlns:a16="http://schemas.microsoft.com/office/drawing/2014/main" id="{76F12C18-D594-4BC0-BD90-92F9291BE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436305" y="1558680"/>
                  <a:ext cx="438946" cy="78967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>
                      <a:alpha val="78000"/>
                    </a:schemeClr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A4695B2-0867-42A7-A034-CBB8C95C6B42}"/>
                    </a:ext>
                  </a:extLst>
                </p:cNvPr>
                <p:cNvSpPr/>
                <p:nvPr/>
              </p:nvSpPr>
              <p:spPr bwMode="auto">
                <a:xfrm>
                  <a:off x="5230942" y="1697012"/>
                  <a:ext cx="116286" cy="4947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7B5B23F2-0C0C-464C-8BF9-21B12BB86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5702" y="1953519"/>
                  <a:ext cx="82079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557F3CD1-F165-47DF-9E1B-3D0AD6D5AAFA}"/>
                    </a:ext>
                  </a:extLst>
                </p:cNvPr>
                <p:cNvSpPr/>
                <p:nvPr/>
              </p:nvSpPr>
              <p:spPr>
                <a:xfrm>
                  <a:off x="8244375" y="3912728"/>
                  <a:ext cx="962990" cy="1570285"/>
                </a:xfrm>
                <a:prstGeom prst="arc">
                  <a:avLst>
                    <a:gd name="adj1" fmla="val 5049735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5A860034-D1AB-4FEB-A9B0-ABD274006DC2}"/>
                    </a:ext>
                  </a:extLst>
                </p:cNvPr>
                <p:cNvCxnSpPr/>
                <p:nvPr/>
              </p:nvCxnSpPr>
              <p:spPr bwMode="auto">
                <a:xfrm flipV="1">
                  <a:off x="8263922" y="829651"/>
                  <a:ext cx="0" cy="3889608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96F5F88-8EDC-435A-A366-14B43EC2F2A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31162" y="2172993"/>
                  <a:ext cx="0" cy="3644564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2DC23100-491E-4B9A-B38B-9BC4321CEE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05137" y="5817557"/>
                  <a:ext cx="225878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7A35DBF-990F-4A09-8AC4-D4C54DC9E174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8174063" y="597564"/>
                  <a:ext cx="89859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31A5B-02A0-49F9-A042-DCB6B464727C}"/>
                    </a:ext>
                  </a:extLst>
                </p:cNvPr>
                <p:cNvSpPr txBox="1"/>
                <p:nvPr/>
              </p:nvSpPr>
              <p:spPr>
                <a:xfrm>
                  <a:off x="6873608" y="424524"/>
                  <a:ext cx="1300455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Baffles</a:t>
                  </a:r>
                </a:p>
              </p:txBody>
            </p: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61495064-7661-4341-A854-C2E9581D7C46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H="1">
                  <a:off x="6728081" y="597564"/>
                  <a:ext cx="145527" cy="23039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BAA5D58-65AB-482F-BDA7-D274E9EAA3D4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7494386" y="5838379"/>
                  <a:ext cx="10033" cy="264747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CFFA9F7-8321-427F-9007-EE2EC74A5537}"/>
                    </a:ext>
                  </a:extLst>
                </p:cNvPr>
                <p:cNvSpPr txBox="1"/>
                <p:nvPr/>
              </p:nvSpPr>
              <p:spPr>
                <a:xfrm>
                  <a:off x="6678967" y="6103126"/>
                  <a:ext cx="1650903" cy="34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Bottom Baffles</a:t>
                  </a: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046AEA-D820-4669-953A-320CFBE60351}"/>
                  </a:ext>
                </a:extLst>
              </p:cNvPr>
              <p:cNvSpPr txBox="1"/>
              <p:nvPr/>
            </p:nvSpPr>
            <p:spPr>
              <a:xfrm>
                <a:off x="-1912517" y="165807"/>
                <a:ext cx="353173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 </a:t>
                </a:r>
              </a:p>
              <a:p>
                <a:pPr algn="ctr"/>
                <a:r>
                  <a:rPr lang="en-US" sz="5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Flocculator:</a:t>
                </a:r>
              </a:p>
              <a:p>
                <a:pPr algn="ctr"/>
                <a:endParaRPr lang="en-US" sz="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Side-view</a:t>
                </a:r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F2C7C8C-41A0-4A80-AE60-FFCD0635052A}"/>
                  </a:ext>
                </a:extLst>
              </p:cNvPr>
              <p:cNvSpPr txBox="1"/>
              <p:nvPr/>
            </p:nvSpPr>
            <p:spPr>
              <a:xfrm>
                <a:off x="-805662" y="-1370755"/>
                <a:ext cx="16498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</a:t>
                </a:r>
              </a:p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path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54892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54892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  <a:stCxn id="187" idx="2"/>
              </p:cNvCxnSpPr>
              <p:nvPr/>
            </p:nvCxnSpPr>
            <p:spPr>
              <a:xfrm flipH="1">
                <a:off x="3644892" y="5074285"/>
                <a:ext cx="34718" cy="3831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3667216-84B3-4747-B111-F1DB93A6CEDC}"/>
                  </a:ext>
                </a:extLst>
              </p:cNvPr>
              <p:cNvSpPr txBox="1"/>
              <p:nvPr/>
            </p:nvSpPr>
            <p:spPr>
              <a:xfrm>
                <a:off x="-1575935" y="5705352"/>
                <a:ext cx="28585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Plan-view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F13E320-812F-423D-A616-19D1925DC2C8}"/>
                  </a:ext>
                </a:extLst>
              </p:cNvPr>
              <p:cNvGrpSpPr/>
              <p:nvPr/>
            </p:nvGrpSpPr>
            <p:grpSpPr>
              <a:xfrm>
                <a:off x="1982819" y="6012318"/>
                <a:ext cx="339089" cy="339089"/>
                <a:chOff x="1770614" y="3628230"/>
                <a:chExt cx="339089" cy="339089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D1AF76C-9282-45C2-80F4-8439ADA1B6E6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56AC135A-30F8-4A42-811C-84303C1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4121DC3-33B4-4B93-87CA-EA0169B3D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60123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61388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0A04C9B-86F7-472F-97A7-4043C6DE938D}"/>
                  </a:ext>
                </a:extLst>
              </p:cNvPr>
              <p:cNvGrpSpPr/>
              <p:nvPr/>
            </p:nvGrpSpPr>
            <p:grpSpPr>
              <a:xfrm>
                <a:off x="4039570" y="6011208"/>
                <a:ext cx="339089" cy="339089"/>
                <a:chOff x="1770614" y="3628230"/>
                <a:chExt cx="339089" cy="339089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7286BF77-B1D9-4909-8B6B-BA49DE5C814C}"/>
                    </a:ext>
                  </a:extLst>
                </p:cNvPr>
                <p:cNvSpPr/>
                <p:nvPr/>
              </p:nvSpPr>
              <p:spPr bwMode="auto">
                <a:xfrm>
                  <a:off x="1770614" y="3628230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0F8A7E6D-21B8-424E-B071-7CAE011E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6016" y="3703632"/>
                  <a:ext cx="188284" cy="18828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E697A13-2E21-41C4-8D2E-CA81C1A24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6018" y="3701415"/>
                  <a:ext cx="190500" cy="19050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4F54F-0E27-4B6B-A4FA-9049C1470DF7}"/>
                </a:ext>
              </a:extLst>
            </p:cNvPr>
            <p:cNvSpPr txBox="1"/>
            <p:nvPr/>
          </p:nvSpPr>
          <p:spPr>
            <a:xfrm>
              <a:off x="9606029" y="267529"/>
              <a:ext cx="389991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lines represent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extreme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 for water </a:t>
              </a:r>
            </a:p>
            <a:p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flowing around a baffle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E177A2-8DBA-4ADB-8087-BE87EDE1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204" y="347246"/>
              <a:ext cx="133192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A5BC140-5BF8-4EA6-ABCE-B742DC4FC264}"/>
              </a:ext>
            </a:extLst>
          </p:cNvPr>
          <p:cNvGrpSpPr/>
          <p:nvPr/>
        </p:nvGrpSpPr>
        <p:grpSpPr>
          <a:xfrm>
            <a:off x="1705469" y="-715321"/>
            <a:ext cx="8268204" cy="8294481"/>
            <a:chOff x="1705469" y="-706529"/>
            <a:chExt cx="8268204" cy="829448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DF02A0-170D-4A9B-8E9C-86568323C0C5}"/>
                </a:ext>
              </a:extLst>
            </p:cNvPr>
            <p:cNvGrpSpPr/>
            <p:nvPr/>
          </p:nvGrpSpPr>
          <p:grpSpPr>
            <a:xfrm>
              <a:off x="1705469" y="-706529"/>
              <a:ext cx="8268204" cy="8294481"/>
              <a:chOff x="1705469" y="-706529"/>
              <a:chExt cx="8268204" cy="82944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40A7F6-EF04-4A6C-B6E5-C8FC85B36B7A}"/>
                  </a:ext>
                </a:extLst>
              </p:cNvPr>
              <p:cNvGrpSpPr/>
              <p:nvPr/>
            </p:nvGrpSpPr>
            <p:grpSpPr>
              <a:xfrm>
                <a:off x="1705469" y="-706529"/>
                <a:ext cx="8268204" cy="6201153"/>
                <a:chOff x="1705469" y="319631"/>
                <a:chExt cx="8268204" cy="6201153"/>
              </a:xfrm>
            </p:grpSpPr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AFA4EA22-4866-4166-86DE-0D9D5FF81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1705469" y="319631"/>
                  <a:ext cx="8268204" cy="620115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2FABD87-0EE2-4D05-A662-4C445AF1490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9120" y="5923280"/>
                  <a:ext cx="1798320" cy="259630"/>
                </a:xfrm>
                <a:prstGeom prst="rect">
                  <a:avLst/>
                </a:prstGeom>
              </p:spPr>
            </p:pic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7EF7CD1-92AF-43E8-A925-E771858FBE0A}"/>
                    </a:ext>
                  </a:extLst>
                </p:cNvPr>
                <p:cNvSpPr/>
                <p:nvPr/>
              </p:nvSpPr>
              <p:spPr bwMode="auto">
                <a:xfrm rot="3837977">
                  <a:off x="965583" y="3524345"/>
                  <a:ext cx="4136574" cy="105245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C3CB8A-B016-4790-B277-C59F6BB2A648}"/>
                    </a:ext>
                  </a:extLst>
                </p:cNvPr>
                <p:cNvSpPr/>
                <p:nvPr/>
              </p:nvSpPr>
              <p:spPr bwMode="auto">
                <a:xfrm rot="3124035">
                  <a:off x="2235178" y="3314055"/>
                  <a:ext cx="4190858" cy="90231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D97F0-E327-475E-AF37-456106B492A3}"/>
                  </a:ext>
                </a:extLst>
              </p:cNvPr>
              <p:cNvSpPr txBox="1"/>
              <p:nvPr/>
            </p:nvSpPr>
            <p:spPr>
              <a:xfrm>
                <a:off x="1705469" y="5648960"/>
                <a:ext cx="8114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an even amount of flocculator channels to keep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AguaClara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plant layout consistent. This ensures that the entrance tank, filter box, and filters can be kept in the same places across plants. Only for exceptionally low flow plants (&lt; 5 LPS) is there one channel.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D20A3-FA4E-4DC9-9377-DF06C415712F}"/>
                </a:ext>
              </a:extLst>
            </p:cNvPr>
            <p:cNvSpPr txBox="1"/>
            <p:nvPr/>
          </p:nvSpPr>
          <p:spPr>
            <a:xfrm rot="21246363">
              <a:off x="1807926" y="309536"/>
              <a:ext cx="17254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Flocculator </a:t>
              </a:r>
            </a:p>
            <a:p>
              <a:r>
                <a:rPr lang="en-US" sz="2500" b="1" dirty="0"/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9F971-F946-4E3B-9C80-AD8897A8F66F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4EA22-4866-4166-86DE-0D9D5FF81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705469" y="319631"/>
              <a:ext cx="8268204" cy="620115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54C49-EB57-4EDF-8BC9-867C5B2703E1}"/>
                </a:ext>
              </a:extLst>
            </p:cNvPr>
            <p:cNvSpPr/>
            <p:nvPr/>
          </p:nvSpPr>
          <p:spPr bwMode="auto">
            <a:xfrm rot="1504706">
              <a:off x="4903575" y="4563675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2AD84D0-990C-4962-9755-5F5845C662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755" y="5697146"/>
              <a:ext cx="6387462" cy="65888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BB77A9-5D22-463C-9D9F-3575CDBBF9D7}"/>
                </a:ext>
              </a:extLst>
            </p:cNvPr>
            <p:cNvSpPr/>
            <p:nvPr/>
          </p:nvSpPr>
          <p:spPr bwMode="auto">
            <a:xfrm rot="1504706">
              <a:off x="3246586" y="4978318"/>
              <a:ext cx="775600" cy="71299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9244F9-FD92-4336-A44B-10BBC7E113DD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3775904" y="5679363"/>
              <a:ext cx="144224" cy="3220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2376E6-A994-42ED-8B18-71C4D002C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5153892"/>
              <a:ext cx="461819" cy="4508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47735E-7F61-4877-8662-741B9BFE8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1223" y="2189284"/>
              <a:ext cx="2556217" cy="264648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0E604-045F-498D-AD5C-1CB72EA6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441" y="3776546"/>
              <a:ext cx="3500947" cy="1059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4A7CD9-7E49-4907-9BB4-4CA346819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277" y="2057400"/>
              <a:ext cx="3200400" cy="219807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B239A4-26FD-4F58-9A37-9E4F062D066E}"/>
                </a:ext>
              </a:extLst>
            </p:cNvPr>
            <p:cNvSpPr txBox="1"/>
            <p:nvPr/>
          </p:nvSpPr>
          <p:spPr>
            <a:xfrm rot="21246363">
              <a:off x="5761877" y="971584"/>
              <a:ext cx="220983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Sedimentation </a:t>
              </a:r>
            </a:p>
            <a:p>
              <a:r>
                <a:rPr lang="en-US" sz="2500" b="1" dirty="0"/>
                <a:t>Tanks (3)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59D420-A5C0-477B-A472-A2397AD1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223" y="1777915"/>
              <a:ext cx="3727030" cy="41137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AF5CB-8866-4F86-9C1A-E964D4898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9647" y="1903064"/>
              <a:ext cx="3448481" cy="175746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233493-BFEF-44F4-9E31-5CF86EF8D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388" y="2870628"/>
              <a:ext cx="131473" cy="9314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6528F5-96DD-4F6A-9376-8142FBB3A1CE}"/>
                </a:ext>
              </a:extLst>
            </p:cNvPr>
            <p:cNvCxnSpPr>
              <a:cxnSpLocks/>
            </p:cNvCxnSpPr>
            <p:nvPr/>
          </p:nvCxnSpPr>
          <p:spPr>
            <a:xfrm>
              <a:off x="7358253" y="1777915"/>
              <a:ext cx="2461608" cy="109271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Up-Down 1">
              <a:extLst>
                <a:ext uri="{FF2B5EF4-FFF2-40B4-BE49-F238E27FC236}">
                  <a16:creationId xmlns:a16="http://schemas.microsoft.com/office/drawing/2014/main" id="{5994E8C9-0F36-4F29-95F8-C25F3FF75961}"/>
                </a:ext>
              </a:extLst>
            </p:cNvPr>
            <p:cNvSpPr/>
            <p:nvPr/>
          </p:nvSpPr>
          <p:spPr bwMode="auto">
            <a:xfrm rot="18904625">
              <a:off x="4492498" y="1537156"/>
              <a:ext cx="747234" cy="3866458"/>
            </a:xfrm>
            <a:prstGeom prst="upDownArrow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A6E2FC-84AF-43D8-8291-6E24ABFCE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768588" y="3046589"/>
              <a:ext cx="1694303" cy="40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3B3111-0CCA-4355-BC69-5169FCE936C0}"/>
              </a:ext>
            </a:extLst>
          </p:cNvPr>
          <p:cNvGrpSpPr/>
          <p:nvPr/>
        </p:nvGrpSpPr>
        <p:grpSpPr>
          <a:xfrm>
            <a:off x="1828800" y="0"/>
            <a:ext cx="9133514" cy="6574077"/>
            <a:chOff x="1828800" y="0"/>
            <a:chExt cx="9133514" cy="65740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4BB295-0E77-42D9-BF3C-AF28CE585F7E}"/>
                </a:ext>
              </a:extLst>
            </p:cNvPr>
            <p:cNvGrpSpPr/>
            <p:nvPr/>
          </p:nvGrpSpPr>
          <p:grpSpPr>
            <a:xfrm>
              <a:off x="8484226" y="3142894"/>
              <a:ext cx="2180909" cy="3036836"/>
              <a:chOff x="5903911" y="3416708"/>
              <a:chExt cx="2257109" cy="312125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CC6B32-FCCF-4BC7-8BCD-2E24513D896E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CDBDC1-713D-4036-8580-0748843A3F28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5AF894-2422-4F23-9F71-051C9591AE38}"/>
                </a:ext>
              </a:extLst>
            </p:cNvPr>
            <p:cNvGrpSpPr/>
            <p:nvPr/>
          </p:nvGrpSpPr>
          <p:grpSpPr>
            <a:xfrm rot="5400000">
              <a:off x="5100571" y="-77129"/>
              <a:ext cx="2240080" cy="4527232"/>
              <a:chOff x="5903911" y="3416708"/>
              <a:chExt cx="2257109" cy="312125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D0894-5558-4721-9FC6-290292E7A6D2}"/>
                  </a:ext>
                </a:extLst>
              </p:cNvPr>
              <p:cNvSpPr/>
              <p:nvPr/>
            </p:nvSpPr>
            <p:spPr>
              <a:xfrm>
                <a:off x="5919151" y="3416708"/>
                <a:ext cx="2180909" cy="3029812"/>
              </a:xfrm>
              <a:prstGeom prst="rect">
                <a:avLst/>
              </a:prstGeom>
              <a:solidFill>
                <a:srgbClr val="0563C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B5838A-68D1-4494-80A9-C47364271BF9}"/>
                  </a:ext>
                </a:extLst>
              </p:cNvPr>
              <p:cNvSpPr/>
              <p:nvPr/>
            </p:nvSpPr>
            <p:spPr>
              <a:xfrm>
                <a:off x="5903911" y="6393180"/>
                <a:ext cx="2257109" cy="144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A615E1-1E85-450E-98FD-4DCE2103D905}"/>
                </a:ext>
              </a:extLst>
            </p:cNvPr>
            <p:cNvGrpSpPr/>
            <p:nvPr/>
          </p:nvGrpSpPr>
          <p:grpSpPr>
            <a:xfrm>
              <a:off x="6260775" y="1080994"/>
              <a:ext cx="4343400" cy="4276165"/>
              <a:chOff x="3092096" y="1290900"/>
              <a:chExt cx="5007964" cy="51418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B741AF-1D91-4130-9E36-A76340F58F8A}"/>
                  </a:ext>
                </a:extLst>
              </p:cNvPr>
              <p:cNvSpPr/>
              <p:nvPr/>
            </p:nvSpPr>
            <p:spPr>
              <a:xfrm>
                <a:off x="5585460" y="1290900"/>
                <a:ext cx="2514600" cy="2583662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E3E0FEE-71A6-4057-8EA6-57DE6BDE999D}"/>
                  </a:ext>
                </a:extLst>
              </p:cNvPr>
              <p:cNvSpPr/>
              <p:nvPr/>
            </p:nvSpPr>
            <p:spPr>
              <a:xfrm>
                <a:off x="3092096" y="1290900"/>
                <a:ext cx="5007964" cy="5141864"/>
              </a:xfrm>
              <a:prstGeom prst="arc">
                <a:avLst>
                  <a:gd name="adj1" fmla="val 16175862"/>
                  <a:gd name="adj2" fmla="val 1924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23003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0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66589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39755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67151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48635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99244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45517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52788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704413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72884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95965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36997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96414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451C67-42A3-468B-A5D8-4B930798B0E2}"/>
                </a:ext>
              </a:extLst>
            </p:cNvPr>
            <p:cNvSpPr txBox="1"/>
            <p:nvPr/>
          </p:nvSpPr>
          <p:spPr>
            <a:xfrm>
              <a:off x="7055137" y="363990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C71D36-32D1-4076-85C2-18C0A85A6693}"/>
                </a:ext>
              </a:extLst>
            </p:cNvPr>
            <p:cNvSpPr txBox="1"/>
            <p:nvPr/>
          </p:nvSpPr>
          <p:spPr>
            <a:xfrm>
              <a:off x="7768865" y="4233389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9BACE1-286A-4E6F-8DE6-EF789BCC44F1}"/>
                </a:ext>
              </a:extLst>
            </p:cNvPr>
            <p:cNvSpPr txBox="1"/>
            <p:nvPr/>
          </p:nvSpPr>
          <p:spPr>
            <a:xfrm>
              <a:off x="4451064" y="3609422"/>
              <a:ext cx="397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47720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90048"/>
              <a:ext cx="0" cy="28488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4A7ED-6701-489E-B415-B2023B452662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D5A46A-8B4D-410B-B31C-7661C985EA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59" y="5820925"/>
              <a:ext cx="9323521" cy="29961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508110-3215-4114-AACB-83961F975797}"/>
                </a:ext>
              </a:extLst>
            </p:cNvPr>
            <p:cNvSpPr/>
            <p:nvPr/>
          </p:nvSpPr>
          <p:spPr bwMode="auto">
            <a:xfrm flipH="1">
              <a:off x="659969" y="2148306"/>
              <a:ext cx="4553712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Freeform 6 1 2 2 1">
              <a:extLst>
                <a:ext uri="{FF2B5EF4-FFF2-40B4-BE49-F238E27FC236}">
                  <a16:creationId xmlns:a16="http://schemas.microsoft.com/office/drawing/2014/main" id="{A69FCDEF-1D6F-4656-8F23-6B3827D01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98846" y="1973847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A1B8AB-F628-4CCD-AFE2-583C43A20F94}"/>
                </a:ext>
              </a:extLst>
            </p:cNvPr>
            <p:cNvSpPr/>
            <p:nvPr/>
          </p:nvSpPr>
          <p:spPr bwMode="auto">
            <a:xfrm>
              <a:off x="-372798" y="2158381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02277A-1117-4C6D-9874-878F1EC07BCB}"/>
                </a:ext>
              </a:extLst>
            </p:cNvPr>
            <p:cNvCxnSpPr>
              <a:cxnSpLocks/>
            </p:cNvCxnSpPr>
            <p:nvPr/>
          </p:nvCxnSpPr>
          <p:spPr>
            <a:xfrm>
              <a:off x="-766644" y="2500558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B20F2D-FB74-419F-9C6E-6CB58A706B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6818" y="2818360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192492-117F-4FCE-838D-CA04F814A0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9970" y="5207499"/>
              <a:ext cx="4544567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6065EC-B80F-42F9-B35B-CB8E036D4C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1552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73B7A1-3344-409D-AB36-0416467B68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1742" y="3707400"/>
              <a:ext cx="0" cy="151790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C7056-F4B0-4CEF-B3CC-264FE95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398" y="834655"/>
              <a:ext cx="1224111" cy="79742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135AF0-B72E-4F35-9912-65946369B81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03521" y="1543651"/>
              <a:ext cx="0" cy="2117343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DFA088-1FBB-4F5F-BD04-A328D88FFF15}"/>
                </a:ext>
              </a:extLst>
            </p:cNvPr>
            <p:cNvSpPr/>
            <p:nvPr/>
          </p:nvSpPr>
          <p:spPr bwMode="auto">
            <a:xfrm flipH="1">
              <a:off x="7089333" y="2159999"/>
              <a:ext cx="5843016" cy="3035808"/>
            </a:xfrm>
            <a:prstGeom prst="rect">
              <a:avLst/>
            </a:prstGeom>
            <a:solidFill>
              <a:srgbClr val="0563C1"/>
            </a:solidFill>
            <a:ln w="3175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G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Freeform 6 1 2 2 2">
              <a:extLst>
                <a:ext uri="{FF2B5EF4-FFF2-40B4-BE49-F238E27FC236}">
                  <a16:creationId xmlns:a16="http://schemas.microsoft.com/office/drawing/2014/main" id="{2B10C6AD-9B74-4F3C-8D82-01B55985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0520" y="1985540"/>
              <a:ext cx="585548" cy="1053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C7F0C3-5233-4471-9779-64C97DBB4D78}"/>
                </a:ext>
              </a:extLst>
            </p:cNvPr>
            <p:cNvSpPr/>
            <p:nvPr/>
          </p:nvSpPr>
          <p:spPr bwMode="auto">
            <a:xfrm>
              <a:off x="6056568" y="2170074"/>
              <a:ext cx="155124" cy="6599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E5A449-4890-45D3-BCDC-55F465EE8E2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722" y="2512251"/>
              <a:ext cx="1094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C0C029-FAF8-4FC3-8E4E-7907C554F6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86184" y="2830053"/>
              <a:ext cx="0" cy="2398375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12114B-E2AD-4E5A-B60D-2152D5DB7E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9337" y="5219192"/>
              <a:ext cx="5843012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AEB9FB-0E5E-437E-A1F4-2477B764A6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42924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5366EB-5BF6-4E69-85CA-62C1C1D3FD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96768" y="4101808"/>
              <a:ext cx="0" cy="113519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ADB2-43DC-4215-8D44-D26E57DE02CF}"/>
                </a:ext>
              </a:extLst>
            </p:cNvPr>
            <p:cNvSpPr/>
            <p:nvPr/>
          </p:nvSpPr>
          <p:spPr bwMode="auto">
            <a:xfrm>
              <a:off x="9162594" y="2272383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7D033D4-2B01-4E69-9E00-3D8E68EFD3FD}"/>
                </a:ext>
              </a:extLst>
            </p:cNvPr>
            <p:cNvSpPr/>
            <p:nvPr/>
          </p:nvSpPr>
          <p:spPr>
            <a:xfrm>
              <a:off x="2188319" y="3131703"/>
              <a:ext cx="1154305" cy="1060827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A215C3D-3636-43B6-B8FE-7D7DF31A07E1}"/>
                </a:ext>
              </a:extLst>
            </p:cNvPr>
            <p:cNvSpPr/>
            <p:nvPr/>
          </p:nvSpPr>
          <p:spPr>
            <a:xfrm flipV="1">
              <a:off x="3711423" y="3182975"/>
              <a:ext cx="1154305" cy="1060704"/>
            </a:xfrm>
            <a:prstGeom prst="arc">
              <a:avLst>
                <a:gd name="adj1" fmla="val 1820348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937F642-A0C7-4C41-B16A-CF68AA4ABB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936738" y="1555345"/>
              <a:ext cx="0" cy="173398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E5FAF4-120C-4D27-8255-2BAD5A739446}"/>
                </a:ext>
              </a:extLst>
            </p:cNvPr>
            <p:cNvSpPr/>
            <p:nvPr/>
          </p:nvSpPr>
          <p:spPr bwMode="auto">
            <a:xfrm>
              <a:off x="7204633" y="4029240"/>
              <a:ext cx="3676582" cy="10776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 Space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C44D4A-7F4F-4657-9951-BE7AE4AED6B8}"/>
                </a:ext>
              </a:extLst>
            </p:cNvPr>
            <p:cNvSpPr/>
            <p:nvPr/>
          </p:nvSpPr>
          <p:spPr>
            <a:xfrm flipV="1">
              <a:off x="5901516" y="279058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EE237645-651A-40C9-9583-29665D496C23}"/>
                </a:ext>
              </a:extLst>
            </p:cNvPr>
            <p:cNvSpPr/>
            <p:nvPr/>
          </p:nvSpPr>
          <p:spPr>
            <a:xfrm rot="10800000" flipV="1">
              <a:off x="8130976" y="2023023"/>
              <a:ext cx="2444079" cy="1590910"/>
            </a:xfrm>
            <a:prstGeom prst="arc">
              <a:avLst>
                <a:gd name="adj1" fmla="val 1820348"/>
                <a:gd name="adj2" fmla="val 5452468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E34376-D181-4542-87A4-BAD512CFF23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441" y="3628851"/>
              <a:ext cx="25133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4C511-7BE8-44B6-BE00-DED0CD4C56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3667" y="4043044"/>
              <a:ext cx="2816767" cy="624855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2171BA-1E36-4F1B-A759-5C978C16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4562" y="3289325"/>
              <a:ext cx="0" cy="188942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9C2D63-BA7B-45CD-A9F5-4DB1A35319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875" y="836036"/>
              <a:ext cx="1224111" cy="79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CA1B8E-05CD-4FBD-914A-A48E6235AE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5559" y="217878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425C7CD-0919-4ABC-9031-80EACD3F9278}"/>
              </a:ext>
            </a:extLst>
          </p:cNvPr>
          <p:cNvGrpSpPr/>
          <p:nvPr/>
        </p:nvGrpSpPr>
        <p:grpSpPr>
          <a:xfrm>
            <a:off x="-670350" y="600366"/>
            <a:ext cx="12446175" cy="5330142"/>
            <a:chOff x="-670350" y="600366"/>
            <a:chExt cx="12446175" cy="533014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56B2B21-B3C4-4784-A54F-BA9869590F46}"/>
                </a:ext>
              </a:extLst>
            </p:cNvPr>
            <p:cNvSpPr/>
            <p:nvPr/>
          </p:nvSpPr>
          <p:spPr bwMode="auto">
            <a:xfrm flipH="1">
              <a:off x="1239671" y="1767253"/>
              <a:ext cx="9627622" cy="3138854"/>
            </a:xfrm>
            <a:prstGeom prst="flowChartManualInpu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A485C9-889D-4013-8097-8826F988A6A8}"/>
                </a:ext>
              </a:extLst>
            </p:cNvPr>
            <p:cNvCxnSpPr>
              <a:cxnSpLocks/>
            </p:cNvCxnSpPr>
            <p:nvPr/>
          </p:nvCxnSpPr>
          <p:spPr>
            <a:xfrm>
              <a:off x="1248505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C47A0-685A-4A89-A065-F05831A8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293" y="1327638"/>
              <a:ext cx="0" cy="359605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0FB3D-834C-4A98-BC34-9025E38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1" y="4906727"/>
              <a:ext cx="9627622" cy="16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0F5BE4-7594-4388-A7BF-EB34364D33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99" y="1696915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6636A7-C0CF-48C1-A1A4-899B46D91496}"/>
                </a:ext>
              </a:extLst>
            </p:cNvPr>
            <p:cNvCxnSpPr>
              <a:cxnSpLocks/>
            </p:cNvCxnSpPr>
            <p:nvPr/>
          </p:nvCxnSpPr>
          <p:spPr>
            <a:xfrm>
              <a:off x="9651022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2E57D7-6CF9-4F0C-A45C-C84ECA82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8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9B99E1-3B9B-4F72-80DA-6443E002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080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4D771-D5D8-42C2-A862-8378E42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270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B611-9975-4044-8996-97AD4900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546731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40EE4C-51B1-4320-9794-19B6699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25054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7BA08F-A7B7-4F6A-84D3-F203E083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5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5B2AF5-09B5-4876-AFC4-BAA9018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8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4CC3A-8A07-4572-9204-F7080EE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5383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59C0FD-ACD6-4CB3-8A1B-374F355B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929573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E6DA2A-03D5-4D44-9B34-49C608D6A98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34" y="2708029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0CF309-4ACD-4A0E-A715-98BD624A3A4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57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49320A-4D8F-41EB-AFBC-A5767DE1E7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37" y="2699237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74DA91-E35D-4B8B-98F0-0212EE8A96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39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C3392-3259-417A-AD6F-B2F3B9F7DE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5" y="2708028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514547-D0C9-4AAD-85E9-C22AFC5F7A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0185" y="1767253"/>
              <a:ext cx="0" cy="22068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788976D-EF72-462B-B6F8-A4D24B0D1B0B}"/>
                </a:ext>
              </a:extLst>
            </p:cNvPr>
            <p:cNvSpPr/>
            <p:nvPr/>
          </p:nvSpPr>
          <p:spPr>
            <a:xfrm>
              <a:off x="720803" y="1779701"/>
              <a:ext cx="460978" cy="3138854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B49F323-9A67-4BEB-B87F-157E901B0095}"/>
                </a:ext>
              </a:extLst>
            </p:cNvPr>
            <p:cNvSpPr/>
            <p:nvPr/>
          </p:nvSpPr>
          <p:spPr>
            <a:xfrm rot="10800000">
              <a:off x="10928838" y="2422281"/>
              <a:ext cx="460978" cy="2501409"/>
            </a:xfrm>
            <a:prstGeom prst="leftBrace">
              <a:avLst>
                <a:gd name="adj1" fmla="val 1964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6A9C06-5A36-490D-9F7A-6D503A89C4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350" y="3292716"/>
              <a:ext cx="1142857" cy="2651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2AB4ADC-FA48-44A9-BD50-66E0C6E39C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968" y="3557859"/>
              <a:ext cx="214857" cy="17066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45C0D-855F-4F94-8774-A3E74C478763}"/>
                </a:ext>
              </a:extLst>
            </p:cNvPr>
            <p:cNvSpPr txBox="1"/>
            <p:nvPr/>
          </p:nvSpPr>
          <p:spPr>
            <a:xfrm>
              <a:off x="2497015" y="5284177"/>
              <a:ext cx="7532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image is just to show how water level decreases throughout a flocculator.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AguaClara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flocculators have at least two channels. 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1F556B4-912F-436E-AA32-48613041BD3F}"/>
                </a:ext>
              </a:extLst>
            </p:cNvPr>
            <p:cNvSpPr/>
            <p:nvPr/>
          </p:nvSpPr>
          <p:spPr>
            <a:xfrm>
              <a:off x="1740809" y="3337361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1F2830-1442-431C-A994-24CF07EFAF5D}"/>
                </a:ext>
              </a:extLst>
            </p:cNvPr>
            <p:cNvSpPr/>
            <p:nvPr/>
          </p:nvSpPr>
          <p:spPr>
            <a:xfrm>
              <a:off x="4893136" y="3349128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D92066A-BE88-4285-98A0-D00572D511AC}"/>
                </a:ext>
              </a:extLst>
            </p:cNvPr>
            <p:cNvSpPr/>
            <p:nvPr/>
          </p:nvSpPr>
          <p:spPr>
            <a:xfrm>
              <a:off x="8042993" y="3310725"/>
              <a:ext cx="384008" cy="118445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CB53A1A3-BA13-47ED-9BA7-A7ECC657AD12}"/>
                </a:ext>
              </a:extLst>
            </p:cNvPr>
            <p:cNvSpPr/>
            <p:nvPr/>
          </p:nvSpPr>
          <p:spPr>
            <a:xfrm flipV="1">
              <a:off x="3315589" y="2160408"/>
              <a:ext cx="384008" cy="1188720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CD60598-A1F8-49AF-9775-8C62E02CB90A}"/>
                </a:ext>
              </a:extLst>
            </p:cNvPr>
            <p:cNvSpPr/>
            <p:nvPr/>
          </p:nvSpPr>
          <p:spPr>
            <a:xfrm flipV="1">
              <a:off x="6478411" y="2364517"/>
              <a:ext cx="384008" cy="762946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0FE081C-7A49-4F0A-8500-E4E605084ED4}"/>
                </a:ext>
              </a:extLst>
            </p:cNvPr>
            <p:cNvSpPr/>
            <p:nvPr/>
          </p:nvSpPr>
          <p:spPr>
            <a:xfrm flipV="1">
              <a:off x="9630111" y="2447641"/>
              <a:ext cx="384008" cy="577768"/>
            </a:xfrm>
            <a:prstGeom prst="arc">
              <a:avLst>
                <a:gd name="adj1" fmla="val 18804657"/>
                <a:gd name="adj2" fmla="val 10863455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771221-0B5A-48E1-90CD-81D96B79E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2425631"/>
              <a:ext cx="9627622" cy="1696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53442-AFFD-4490-A257-03B4F3460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70" y="1756248"/>
              <a:ext cx="9627622" cy="66089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E1A87C-959F-4A1C-A162-5CB04B1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669" y="1735437"/>
              <a:ext cx="0" cy="7071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A185C-407D-409F-8847-C31E507610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5395729" y="1523696"/>
              <a:ext cx="328638" cy="4604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EB0965B-3D21-4139-B09F-4F17ABCA548F}"/>
                </a:ext>
              </a:extLst>
            </p:cNvPr>
            <p:cNvSpPr txBox="1"/>
            <p:nvPr/>
          </p:nvSpPr>
          <p:spPr>
            <a:xfrm>
              <a:off x="1531197" y="600366"/>
              <a:ext cx="83863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 unaccounted for in the initial volume calculation. This makes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greater than the design </a:t>
              </a:r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However, we do not believe that this extra ‘triangle’ of space has significant G values, and therefore we do not believe that it adds any collision potential to the design.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AE9356-0A08-4C85-AEBE-E90751C96F96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7E302C6-2B75-48E3-9DA0-D1C5F73AAE0F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3810000" y="2819400"/>
              <a:chExt cx="4679828" cy="2286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8E6698E-ADAB-4AD4-9C79-815C5BB1F1F0}"/>
                  </a:ext>
                </a:extLst>
              </p:cNvPr>
              <p:cNvGrpSpPr/>
              <p:nvPr/>
            </p:nvGrpSpPr>
            <p:grpSpPr>
              <a:xfrm>
                <a:off x="4038600" y="2819400"/>
                <a:ext cx="3985577" cy="2286000"/>
                <a:chOff x="4038600" y="2819400"/>
                <a:chExt cx="3985577" cy="22860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DF38276-C102-42BA-A873-0FF57E9BF05E}"/>
                    </a:ext>
                  </a:extLst>
                </p:cNvPr>
                <p:cNvGrpSpPr/>
                <p:nvPr/>
              </p:nvGrpSpPr>
              <p:grpSpPr>
                <a:xfrm>
                  <a:off x="4038600" y="2819400"/>
                  <a:ext cx="3711239" cy="2286000"/>
                  <a:chOff x="4038600" y="2819400"/>
                  <a:chExt cx="3711239" cy="2286000"/>
                </a:xfrm>
              </p:grpSpPr>
              <p:sp>
                <p:nvSpPr>
                  <p:cNvPr id="3" name="Rectangle 3">
                    <a:extLst>
                      <a:ext uri="{FF2B5EF4-FFF2-40B4-BE49-F238E27FC236}">
                        <a16:creationId xmlns:a16="http://schemas.microsoft.com/office/drawing/2014/main" id="{F22B4D8D-5E15-4950-B0A2-59ED35A04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8600" y="3429000"/>
                    <a:ext cx="914400" cy="685800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" name="Oval 5">
                    <a:extLst>
                      <a:ext uri="{FF2B5EF4-FFF2-40B4-BE49-F238E27FC236}">
                        <a16:creationId xmlns:a16="http://schemas.microsoft.com/office/drawing/2014/main" id="{33602F9C-4800-465A-AF40-A79D1441E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8600" y="4038600"/>
                    <a:ext cx="914400" cy="1524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" name="Line 6">
                    <a:extLst>
                      <a:ext uri="{FF2B5EF4-FFF2-40B4-BE49-F238E27FC236}">
                        <a16:creationId xmlns:a16="http://schemas.microsoft.com/office/drawing/2014/main" id="{38BEE0E9-8EE8-4DB9-9133-FB4919DBA1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38600" y="2819400"/>
                    <a:ext cx="1588" cy="1295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" name="Line 7">
                    <a:extLst>
                      <a:ext uri="{FF2B5EF4-FFF2-40B4-BE49-F238E27FC236}">
                        <a16:creationId xmlns:a16="http://schemas.microsoft.com/office/drawing/2014/main" id="{5CF7FA93-1FAC-4A80-9BFB-59AD129736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53000" y="2819400"/>
                    <a:ext cx="1588" cy="1295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" name="Line 14">
                    <a:extLst>
                      <a:ext uri="{FF2B5EF4-FFF2-40B4-BE49-F238E27FC236}">
                        <a16:creationId xmlns:a16="http://schemas.microsoft.com/office/drawing/2014/main" id="{0E04F28C-DA51-4763-B52F-6B3FEDEF4B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902297" y="4073770"/>
                    <a:ext cx="484196" cy="15239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" name="Text Box 15">
                    <a:extLst>
                      <a:ext uri="{FF2B5EF4-FFF2-40B4-BE49-F238E27FC236}">
                        <a16:creationId xmlns:a16="http://schemas.microsoft.com/office/drawing/2014/main" id="{EB5F4CF1-5964-48AC-9408-64CD2575D8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58796" y="3584721"/>
                    <a:ext cx="1147517" cy="9233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eaLnBrk="1" hangingPunct="1"/>
                    <a:r>
                      <a:rPr lang="en-US" sz="1800" dirty="0">
                        <a:latin typeface="Baskerville Old Face" pitchFamily="18" charset="0"/>
                      </a:rPr>
                      <a:t>Small diameter tubing</a:t>
                    </a:r>
                  </a:p>
                </p:txBody>
              </p:sp>
              <p:sp>
                <p:nvSpPr>
                  <p:cNvPr id="16" name="Freeform 17">
                    <a:extLst>
                      <a:ext uri="{FF2B5EF4-FFF2-40B4-BE49-F238E27FC236}">
                        <a16:creationId xmlns:a16="http://schemas.microsoft.com/office/drawing/2014/main" id="{CBDAD897-3EBC-4A87-B9F2-6CCCA32C64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57763" y="4056063"/>
                    <a:ext cx="2444659" cy="10493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47" y="130"/>
                      </a:cxn>
                      <a:cxn ang="0">
                        <a:pos x="909" y="593"/>
                      </a:cxn>
                      <a:cxn ang="0">
                        <a:pos x="2037" y="536"/>
                      </a:cxn>
                    </a:cxnLst>
                    <a:rect l="0" t="0" r="r" b="b"/>
                    <a:pathLst>
                      <a:path w="2037" h="661">
                        <a:moveTo>
                          <a:pt x="0" y="0"/>
                        </a:moveTo>
                        <a:cubicBezTo>
                          <a:pt x="298" y="15"/>
                          <a:pt x="596" y="31"/>
                          <a:pt x="747" y="130"/>
                        </a:cubicBezTo>
                        <a:cubicBezTo>
                          <a:pt x="898" y="229"/>
                          <a:pt x="694" y="525"/>
                          <a:pt x="909" y="593"/>
                        </a:cubicBezTo>
                        <a:cubicBezTo>
                          <a:pt x="1124" y="661"/>
                          <a:pt x="1580" y="598"/>
                          <a:pt x="2037" y="53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Line 19">
                    <a:extLst>
                      <a:ext uri="{FF2B5EF4-FFF2-40B4-BE49-F238E27FC236}">
                        <a16:creationId xmlns:a16="http://schemas.microsoft.com/office/drawing/2014/main" id="{31244288-099C-4BDC-86FF-F906B0F585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749839" y="3425825"/>
                    <a:ext cx="0" cy="146843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" name="Arrow: Right 1">
                  <a:extLst>
                    <a:ext uri="{FF2B5EF4-FFF2-40B4-BE49-F238E27FC236}">
                      <a16:creationId xmlns:a16="http://schemas.microsoft.com/office/drawing/2014/main" id="{72C0E2FC-1947-4BEB-8D57-17EF8811ABFE}"/>
                    </a:ext>
                  </a:extLst>
                </p:cNvPr>
                <p:cNvSpPr/>
                <p:nvPr/>
              </p:nvSpPr>
              <p:spPr bwMode="auto">
                <a:xfrm>
                  <a:off x="7690000" y="4866114"/>
                  <a:ext cx="334177" cy="47932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7083162-B08D-4BA2-AB2D-AEFC696C63A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9553" y="3977666"/>
                  <a:ext cx="260571" cy="213333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3431921"/>
                <a:ext cx="467982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6913" y="4701575"/>
                <a:ext cx="1" cy="34345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78F4D97-7A47-44C3-8CE1-14522FA48A26}"/>
                </a:ext>
              </a:extLst>
            </p:cNvPr>
            <p:cNvSpPr/>
            <p:nvPr/>
          </p:nvSpPr>
          <p:spPr>
            <a:xfrm>
              <a:off x="4106009" y="3798570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B9016D-11DB-4CD8-9118-27CFF251A34E}"/>
              </a:ext>
            </a:extLst>
          </p:cNvPr>
          <p:cNvGrpSpPr/>
          <p:nvPr/>
        </p:nvGrpSpPr>
        <p:grpSpPr>
          <a:xfrm>
            <a:off x="1722572" y="1557798"/>
            <a:ext cx="7901964" cy="4004802"/>
            <a:chOff x="1722572" y="1534669"/>
            <a:chExt cx="7901964" cy="4004802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39071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65967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41A131C8-E9EB-4199-8BA2-4A411504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176" y="4150993"/>
              <a:ext cx="740664" cy="1316736"/>
              <a:chOff x="2480" y="2033"/>
              <a:chExt cx="459" cy="1395"/>
            </a:xfrm>
          </p:grpSpPr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55DB3D-9497-42C7-9EE3-8BB33652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AE13F74-1D37-4B6E-A647-D005203F74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39071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29374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B3EE2-B7C9-43C7-992D-79CF64825B1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31064" y="3207794"/>
              <a:ext cx="740664" cy="1924262"/>
              <a:chOff x="2480" y="2033"/>
              <a:chExt cx="459" cy="1395"/>
            </a:xfrm>
          </p:grpSpPr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94CBC85D-A3DA-4070-A99B-6710ED3D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D0D98E8B-EC8A-4D7A-B4B4-48B18931FB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2" y="2033"/>
                <a:ext cx="147" cy="13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" y="232"/>
                  </a:cxn>
                  <a:cxn ang="0">
                    <a:pos x="141" y="1395"/>
                  </a:cxn>
                </a:cxnLst>
                <a:rect l="0" t="0" r="r" b="b"/>
                <a:pathLst>
                  <a:path w="147" h="1395">
                    <a:moveTo>
                      <a:pt x="0" y="0"/>
                    </a:moveTo>
                    <a:cubicBezTo>
                      <a:pt x="87" y="0"/>
                      <a:pt x="106" y="174"/>
                      <a:pt x="111" y="232"/>
                    </a:cubicBezTo>
                    <a:cubicBezTo>
                      <a:pt x="116" y="290"/>
                      <a:pt x="147" y="1084"/>
                      <a:pt x="141" y="1395"/>
                    </a:cubicBezTo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hlink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898121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4573FD-8786-4177-8F32-C956445D5B87}"/>
                </a:ext>
              </a:extLst>
            </p:cNvPr>
            <p:cNvSpPr txBox="1"/>
            <p:nvPr/>
          </p:nvSpPr>
          <p:spPr>
            <a:xfrm>
              <a:off x="1916405" y="1534669"/>
              <a:ext cx="2951689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orifice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FEBE5-AB30-4BAD-848E-87F1B73C8433}"/>
                </a:ext>
              </a:extLst>
            </p:cNvPr>
            <p:cNvSpPr txBox="1"/>
            <p:nvPr/>
          </p:nvSpPr>
          <p:spPr>
            <a:xfrm>
              <a:off x="5442054" y="1540428"/>
              <a:ext cx="249623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Vertical orifice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0845DE-7AC3-4897-A89C-5E3297D4E5AA}"/>
                </a:ext>
              </a:extLst>
            </p:cNvPr>
            <p:cNvGrpSpPr/>
            <p:nvPr/>
          </p:nvGrpSpPr>
          <p:grpSpPr>
            <a:xfrm>
              <a:off x="4372957" y="2103464"/>
              <a:ext cx="482269" cy="420455"/>
              <a:chOff x="4446109" y="2103464"/>
              <a:chExt cx="482269" cy="420455"/>
            </a:xfrm>
          </p:grpSpPr>
          <p:sp>
            <p:nvSpPr>
              <p:cNvPr id="91" name="AutoShape 174">
                <a:extLst>
                  <a:ext uri="{FF2B5EF4-FFF2-40B4-BE49-F238E27FC236}">
                    <a16:creationId xmlns:a16="http://schemas.microsoft.com/office/drawing/2014/main" id="{69E636F4-8E86-460E-ACC5-4EBFD60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75">
                <a:extLst>
                  <a:ext uri="{FF2B5EF4-FFF2-40B4-BE49-F238E27FC236}">
                    <a16:creationId xmlns:a16="http://schemas.microsoft.com/office/drawing/2014/main" id="{78221ED4-5F24-4459-8402-5BB4FF04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176">
                <a:extLst>
                  <a:ext uri="{FF2B5EF4-FFF2-40B4-BE49-F238E27FC236}">
                    <a16:creationId xmlns:a16="http://schemas.microsoft.com/office/drawing/2014/main" id="{C8C1CD32-B047-419B-94C1-94468C09B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77">
                <a:extLst>
                  <a:ext uri="{FF2B5EF4-FFF2-40B4-BE49-F238E27FC236}">
                    <a16:creationId xmlns:a16="http://schemas.microsoft.com/office/drawing/2014/main" id="{0263AA5E-82E0-4DE5-B1A8-97B6DF03F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C4BA349-FCC3-4204-8DC3-465EE17CFE92}"/>
                </a:ext>
              </a:extLst>
            </p:cNvPr>
            <p:cNvGrpSpPr/>
            <p:nvPr/>
          </p:nvGrpSpPr>
          <p:grpSpPr>
            <a:xfrm>
              <a:off x="6579535" y="2107587"/>
              <a:ext cx="482269" cy="420455"/>
              <a:chOff x="4446109" y="2103464"/>
              <a:chExt cx="482269" cy="420455"/>
            </a:xfrm>
          </p:grpSpPr>
          <p:sp>
            <p:nvSpPr>
              <p:cNvPr id="96" name="AutoShape 174">
                <a:extLst>
                  <a:ext uri="{FF2B5EF4-FFF2-40B4-BE49-F238E27FC236}">
                    <a16:creationId xmlns:a16="http://schemas.microsoft.com/office/drawing/2014/main" id="{B67FDA00-7D32-4A45-B280-91AF61E2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175">
                <a:extLst>
                  <a:ext uri="{FF2B5EF4-FFF2-40B4-BE49-F238E27FC236}">
                    <a16:creationId xmlns:a16="http://schemas.microsoft.com/office/drawing/2014/main" id="{BD67BEF0-245C-4DD2-A331-8F0F400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76">
                <a:extLst>
                  <a:ext uri="{FF2B5EF4-FFF2-40B4-BE49-F238E27FC236}">
                    <a16:creationId xmlns:a16="http://schemas.microsoft.com/office/drawing/2014/main" id="{CDA58CEC-D77F-42E4-BBC9-2E0878949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177">
                <a:extLst>
                  <a:ext uri="{FF2B5EF4-FFF2-40B4-BE49-F238E27FC236}">
                    <a16:creationId xmlns:a16="http://schemas.microsoft.com/office/drawing/2014/main" id="{CE6C1985-F32A-4982-9E33-25EA74480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5AE7B-F531-46FB-88E8-DE8FDD95AD2C}"/>
              </a:ext>
            </a:extLst>
          </p:cNvPr>
          <p:cNvGrpSpPr/>
          <p:nvPr/>
        </p:nvGrpSpPr>
        <p:grpSpPr>
          <a:xfrm>
            <a:off x="1960438" y="1127328"/>
            <a:ext cx="5043487" cy="3597072"/>
            <a:chOff x="1960438" y="1127328"/>
            <a:chExt cx="5043487" cy="35970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3025CC-DC65-4CA8-A9CB-66011752C1A2}"/>
                </a:ext>
              </a:extLst>
            </p:cNvPr>
            <p:cNvGrpSpPr/>
            <p:nvPr/>
          </p:nvGrpSpPr>
          <p:grpSpPr>
            <a:xfrm>
              <a:off x="1960438" y="1127328"/>
              <a:ext cx="5043487" cy="3597072"/>
              <a:chOff x="1960438" y="1127328"/>
              <a:chExt cx="5043487" cy="3597072"/>
            </a:xfrm>
          </p:grpSpPr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1524000"/>
                <a:ext cx="2152192" cy="3200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E44A676A-D9DC-402C-BB38-49ADE6046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84776" y="2721695"/>
                <a:ext cx="749808" cy="1280160"/>
              </a:xfrm>
              <a:custGeom>
                <a:avLst/>
                <a:gdLst>
                  <a:gd name="G0" fmla="+- 6871 0 0"/>
                  <a:gd name="G1" fmla="+- 21600 0 6871"/>
                  <a:gd name="G2" fmla="*/ 6871 1 2"/>
                  <a:gd name="G3" fmla="+- 21600 0 G2"/>
                  <a:gd name="G4" fmla="+/ 6871 21600 2"/>
                  <a:gd name="G5" fmla="+/ G1 0 2"/>
                  <a:gd name="G6" fmla="*/ 21600 21600 6871"/>
                  <a:gd name="G7" fmla="*/ G6 1 2"/>
                  <a:gd name="G8" fmla="+- 21600 0 G7"/>
                  <a:gd name="G9" fmla="*/ 21600 1 2"/>
                  <a:gd name="G10" fmla="+- 6871 0 G9"/>
                  <a:gd name="G11" fmla="?: G10 G8 0"/>
                  <a:gd name="G12" fmla="?: G10 G7 21600"/>
                  <a:gd name="T0" fmla="*/ 18164 w 21600"/>
                  <a:gd name="T1" fmla="*/ 10800 h 21600"/>
                  <a:gd name="T2" fmla="*/ 10800 w 21600"/>
                  <a:gd name="T3" fmla="*/ 21600 h 21600"/>
                  <a:gd name="T4" fmla="*/ 3436 w 21600"/>
                  <a:gd name="T5" fmla="*/ 10800 h 21600"/>
                  <a:gd name="T6" fmla="*/ 10800 w 21600"/>
                  <a:gd name="T7" fmla="*/ 0 h 21600"/>
                  <a:gd name="T8" fmla="*/ 5236 w 21600"/>
                  <a:gd name="T9" fmla="*/ 5236 h 21600"/>
                  <a:gd name="T10" fmla="*/ 16364 w 21600"/>
                  <a:gd name="T11" fmla="*/ 1636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6871" y="21600"/>
                    </a:lnTo>
                    <a:lnTo>
                      <a:pt x="1472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DA08D80-1A6A-442B-AB77-32A50E544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087599" y="2392723"/>
                <a:ext cx="740664" cy="1924262"/>
                <a:chOff x="2480" y="2033"/>
                <a:chExt cx="459" cy="1395"/>
              </a:xfrm>
            </p:grpSpPr>
            <p:sp>
              <p:nvSpPr>
                <p:cNvPr id="7" name="Freeform 8">
                  <a:extLst>
                    <a:ext uri="{FF2B5EF4-FFF2-40B4-BE49-F238E27FC236}">
                      <a16:creationId xmlns:a16="http://schemas.microsoft.com/office/drawing/2014/main" id="{E003F3A7-1CE0-4A77-B1FC-E6285527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4D1E1D5E-7373-4D02-9C84-1740AE2E3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92" y="2033"/>
                  <a:ext cx="147" cy="1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4AE4C-12A3-4433-9E2E-8244525C9549}"/>
                  </a:ext>
                </a:extLst>
              </p:cNvPr>
              <p:cNvSpPr/>
              <p:nvPr/>
            </p:nvSpPr>
            <p:spPr>
              <a:xfrm>
                <a:off x="5598350" y="3011376"/>
                <a:ext cx="1405575" cy="50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C69688-DDD1-429C-B973-3EE6BC93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5032" y="1524000"/>
                <a:ext cx="0" cy="1804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A9E03FD-BCAA-462D-A6C4-B19647011DF4}"/>
                  </a:ext>
                </a:extLst>
              </p:cNvPr>
              <p:cNvGrpSpPr/>
              <p:nvPr/>
            </p:nvGrpSpPr>
            <p:grpSpPr>
              <a:xfrm>
                <a:off x="3406847" y="1292516"/>
                <a:ext cx="482269" cy="420455"/>
                <a:chOff x="4446109" y="2103464"/>
                <a:chExt cx="482269" cy="420455"/>
              </a:xfrm>
            </p:grpSpPr>
            <p:sp>
              <p:nvSpPr>
                <p:cNvPr id="14" name="AutoShape 174">
                  <a:extLst>
                    <a:ext uri="{FF2B5EF4-FFF2-40B4-BE49-F238E27FC236}">
                      <a16:creationId xmlns:a16="http://schemas.microsoft.com/office/drawing/2014/main" id="{56EFD6BF-292F-40DF-B258-F43A90D8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06392" y="2103464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175">
                  <a:extLst>
                    <a:ext uri="{FF2B5EF4-FFF2-40B4-BE49-F238E27FC236}">
                      <a16:creationId xmlns:a16="http://schemas.microsoft.com/office/drawing/2014/main" id="{D3B90883-7651-4669-9F16-25B26B0C4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46109" y="2395643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76">
                  <a:extLst>
                    <a:ext uri="{FF2B5EF4-FFF2-40B4-BE49-F238E27FC236}">
                      <a16:creationId xmlns:a16="http://schemas.microsoft.com/office/drawing/2014/main" id="{01FA9449-E78B-4BF7-B218-7190FC3D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6392" y="2459782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77">
                  <a:extLst>
                    <a:ext uri="{FF2B5EF4-FFF2-40B4-BE49-F238E27FC236}">
                      <a16:creationId xmlns:a16="http://schemas.microsoft.com/office/drawing/2014/main" id="{BE0340DA-996F-4A74-B664-787686F30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6723" y="2523919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9A2A25-BB33-4400-8532-774662A60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8909" y="1520559"/>
                <a:ext cx="31364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A300E1-DA87-4A73-B804-ADDCD474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0438" y="3340045"/>
                <a:ext cx="314496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C94C8F7-1CAB-4725-A903-4153E8FD808A}"/>
                  </a:ext>
                </a:extLst>
              </p:cNvPr>
              <p:cNvSpPr/>
              <p:nvPr/>
            </p:nvSpPr>
            <p:spPr>
              <a:xfrm>
                <a:off x="4196657" y="2965141"/>
                <a:ext cx="163714" cy="749808"/>
              </a:xfrm>
              <a:prstGeom prst="leftBrace">
                <a:avLst>
                  <a:gd name="adj1" fmla="val 8333"/>
                  <a:gd name="adj2" fmla="val 70359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C0D793E5-915D-460F-9352-46FEFCA987F3}"/>
                  </a:ext>
                </a:extLst>
              </p:cNvPr>
              <p:cNvSpPr/>
              <p:nvPr/>
            </p:nvSpPr>
            <p:spPr>
              <a:xfrm rot="10800000">
                <a:off x="5776065" y="3194271"/>
                <a:ext cx="163714" cy="323683"/>
              </a:xfrm>
              <a:prstGeom prst="leftBrace">
                <a:avLst>
                  <a:gd name="adj1" fmla="val 8333"/>
                  <a:gd name="adj2" fmla="val 47728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74F2EE0-4D52-4CFC-8401-B2ABA73DB9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3417" y="3410743"/>
                <a:ext cx="839619" cy="2468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8DF1B1-30CE-474A-AA8E-AC2FDAFA07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210" y="3293391"/>
                <a:ext cx="396190" cy="211809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5CA06-1F90-41B0-A61A-B407B248C33B}"/>
                  </a:ext>
                </a:extLst>
              </p:cNvPr>
              <p:cNvSpPr/>
              <p:nvPr/>
            </p:nvSpPr>
            <p:spPr bwMode="auto">
              <a:xfrm>
                <a:off x="4413770" y="1459927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C1F4DB-A784-4924-8747-DC035D397677}"/>
                  </a:ext>
                </a:extLst>
              </p:cNvPr>
              <p:cNvSpPr/>
              <p:nvPr/>
            </p:nvSpPr>
            <p:spPr bwMode="auto">
              <a:xfrm>
                <a:off x="5536283" y="3143144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228B13-6CE8-4A92-8EC1-FB8D324DCD82}"/>
                  </a:ext>
                </a:extLst>
              </p:cNvPr>
              <p:cNvSpPr txBox="1"/>
              <p:nvPr/>
            </p:nvSpPr>
            <p:spPr>
              <a:xfrm>
                <a:off x="4323468" y="112732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789DA-CDBA-4756-991D-066838BBDFA2}"/>
                  </a:ext>
                </a:extLst>
              </p:cNvPr>
              <p:cNvSpPr txBox="1"/>
              <p:nvPr/>
            </p:nvSpPr>
            <p:spPr>
              <a:xfrm>
                <a:off x="5404978" y="275486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854" y="2209800"/>
              <a:ext cx="435207" cy="23720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4ACFA-64C1-4FF6-BA37-230F079A96EE}"/>
                </a:ext>
              </a:extLst>
            </p:cNvPr>
            <p:cNvSpPr/>
            <p:nvPr/>
          </p:nvSpPr>
          <p:spPr>
            <a:xfrm rot="10800000">
              <a:off x="4497354" y="2758622"/>
              <a:ext cx="2141408" cy="453648"/>
            </a:xfrm>
            <a:prstGeom prst="arc">
              <a:avLst>
                <a:gd name="adj1" fmla="val 16200000"/>
                <a:gd name="adj2" fmla="val 21576899"/>
              </a:avLst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C7590-1A8F-4C51-9884-5FA03351C84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486571" y="1776698"/>
              <a:ext cx="11321" cy="121593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1424.072"/>
  <p:tag name="LATEXADDIN" val="\documentclass{article}&#10;\usepackage{amsmath}&#10;\usepackage{xcolor}&#10;\pagestyle{empty}&#10;\begin{document}&#10;&#10;\definecolor{Monred}{RGB}{172,0,0}&#10;&#10;&#10;\noindent Hey watch it! \\&#10;You just collided with me!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014.248"/>
  <p:tag name="LATEXADDIN" val="\documentclass{article}&#10;\usepackage{amsmath}&#10;\usepackage{xcolor}&#10;\pagestyle{empty}&#10;\begin{document}&#10;&#10;\definecolor{Monred}{RGB}{172,0,0}&#10;&#10;&#10;\noindent Pedestrians on a sidewalk walking at different speeds serve as a model for\\ velocity gradients&#10;&#10;\end{document}"/>
  <p:tag name="IGUANATEXSIZE" val="20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6.464"/>
  <p:tag name="LATEXADDIN" val="\documentclass{article}&#10;\usepackage{amsmath}&#10;\usepackage{xcolor}&#10;\pagestyle{empty}&#10;\begin{document}&#10;&#10;\definecolor{Monred}{RGB}{172,0,0}&#10;&#10;&#10;\hfill Pedestrians all walk at \\  &#10;\hfill the same pace. This models \\   &#10;\hfill a velocity gradient of $G = 0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775.778"/>
  <p:tag name="LATEXADDIN" val="\documentclass{article}&#10;\usepackage{amsmath}&#10;\usepackage{xcolor}&#10;\pagestyle{empty}&#10;\begin{document}&#10;&#10;\definecolor{Monred}{RGB}{172,0,0}&#10;&#10;&#10;\noindent Everyone walks at \\ different rates depending \\ on where along the sidewalk \\ they are, but there isn't \\ a big difference in speed \\ between people on opposite ends \\ of the sidewalk. This models \\ a low $G$.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10178</TotalTime>
  <Words>414</Words>
  <Application>Microsoft Office PowerPoint</Application>
  <PresentationFormat>Widescreen</PresentationFormat>
  <Paragraphs>125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Baskerville Old Face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224</cp:revision>
  <dcterms:created xsi:type="dcterms:W3CDTF">2018-04-01T13:05:30Z</dcterms:created>
  <dcterms:modified xsi:type="dcterms:W3CDTF">2018-06-12T15:27:25Z</dcterms:modified>
</cp:coreProperties>
</file>